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</p:sldMasterIdLst>
  <p:notesMasterIdLst>
    <p:notesMasterId r:id="rId15"/>
  </p:notesMasterIdLst>
  <p:sldIdLst>
    <p:sldId id="258" r:id="rId3"/>
    <p:sldId id="337" r:id="rId4"/>
    <p:sldId id="335" r:id="rId5"/>
    <p:sldId id="347" r:id="rId6"/>
    <p:sldId id="336" r:id="rId7"/>
    <p:sldId id="333" r:id="rId8"/>
    <p:sldId id="334" r:id="rId9"/>
    <p:sldId id="338" r:id="rId10"/>
    <p:sldId id="330" r:id="rId11"/>
    <p:sldId id="350" r:id="rId12"/>
    <p:sldId id="352" r:id="rId13"/>
    <p:sldId id="35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8E914-F853-BA13-08F0-53CBF5F01D30}" v="311" dt="2021-04-11T11:24:53.603"/>
    <p1510:client id="{252456CF-A667-08E0-911B-F8C845FB59E6}" v="8" dt="2021-04-14T09:20:35.608"/>
    <p1510:client id="{87BB01FE-FA36-EF23-E546-8A32AD2A5F4E}" v="206" dt="2021-04-14T21:19:35.254"/>
    <p1510:client id="{AFBB0F5F-627C-1F47-53EE-0A1E150E3C1F}" v="506" dt="2021-04-13T09:22:14.395"/>
    <p1510:client id="{D148BD9F-A0EC-B000-F93C-D098BE52C32B}" v="48" dt="2021-04-11T19:33:03.341"/>
    <p1510:client id="{E5FBE3BD-385F-E20F-CC75-1A7900409002}" v="40" dt="2021-04-07T21:43:11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77321" autoAdjust="0"/>
  </p:normalViewPr>
  <p:slideViewPr>
    <p:cSldViewPr snapToGrid="0">
      <p:cViewPr varScale="1">
        <p:scale>
          <a:sx n="88" d="100"/>
          <a:sy n="88" d="100"/>
        </p:scale>
        <p:origin x="14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yniewska Weronika (DOKT)" userId="S::01034540@pw.edu.pl::49800c23-0ddd-458f-a208-91e69bd0b3d4" providerId="AD" clId="Web-{D148BD9F-A0EC-B000-F93C-D098BE52C32B}"/>
    <pc:docChg chg="addSld modSld sldOrd">
      <pc:chgData name="Hryniewska Weronika (DOKT)" userId="S::01034540@pw.edu.pl::49800c23-0ddd-458f-a208-91e69bd0b3d4" providerId="AD" clId="Web-{D148BD9F-A0EC-B000-F93C-D098BE52C32B}" dt="2021-04-11T19:33:03.341" v="42"/>
      <pc:docMkLst>
        <pc:docMk/>
      </pc:docMkLst>
      <pc:sldChg chg="ord">
        <pc:chgData name="Hryniewska Weronika (DOKT)" userId="S::01034540@pw.edu.pl::49800c23-0ddd-458f-a208-91e69bd0b3d4" providerId="AD" clId="Web-{D148BD9F-A0EC-B000-F93C-D098BE52C32B}" dt="2021-04-11T19:33:03.341" v="42"/>
        <pc:sldMkLst>
          <pc:docMk/>
          <pc:sldMk cId="3538039022" sldId="341"/>
        </pc:sldMkLst>
      </pc:sldChg>
      <pc:sldChg chg="addSp delSp modSp new">
        <pc:chgData name="Hryniewska Weronika (DOKT)" userId="S::01034540@pw.edu.pl::49800c23-0ddd-458f-a208-91e69bd0b3d4" providerId="AD" clId="Web-{D148BD9F-A0EC-B000-F93C-D098BE52C32B}" dt="2021-04-11T19:21:03.362" v="15" actId="14100"/>
        <pc:sldMkLst>
          <pc:docMk/>
          <pc:sldMk cId="960202259" sldId="343"/>
        </pc:sldMkLst>
        <pc:spChg chg="del">
          <ac:chgData name="Hryniewska Weronika (DOKT)" userId="S::01034540@pw.edu.pl::49800c23-0ddd-458f-a208-91e69bd0b3d4" providerId="AD" clId="Web-{D148BD9F-A0EC-B000-F93C-D098BE52C32B}" dt="2021-04-11T19:20:18.500" v="1"/>
          <ac:spMkLst>
            <pc:docMk/>
            <pc:sldMk cId="960202259" sldId="343"/>
            <ac:spMk id="2" creationId="{C87C3984-D917-4E1E-9CFB-7FB39638E62F}"/>
          </ac:spMkLst>
        </pc:spChg>
        <pc:spChg chg="del mod">
          <ac:chgData name="Hryniewska Weronika (DOKT)" userId="S::01034540@pw.edu.pl::49800c23-0ddd-458f-a208-91e69bd0b3d4" providerId="AD" clId="Web-{D148BD9F-A0EC-B000-F93C-D098BE52C32B}" dt="2021-04-11T19:20:23.250" v="3"/>
          <ac:spMkLst>
            <pc:docMk/>
            <pc:sldMk cId="960202259" sldId="343"/>
            <ac:spMk id="3" creationId="{FBB50E78-41E4-4F6F-A44A-347217DF46C7}"/>
          </ac:spMkLst>
        </pc:spChg>
        <pc:spChg chg="add mod">
          <ac:chgData name="Hryniewska Weronika (DOKT)" userId="S::01034540@pw.edu.pl::49800c23-0ddd-458f-a208-91e69bd0b3d4" providerId="AD" clId="Web-{D148BD9F-A0EC-B000-F93C-D098BE52C32B}" dt="2021-04-11T19:21:03.362" v="15" actId="14100"/>
          <ac:spMkLst>
            <pc:docMk/>
            <pc:sldMk cId="960202259" sldId="343"/>
            <ac:spMk id="6" creationId="{6BAAA7F1-22D3-40B9-B6FF-6896E6DFACC3}"/>
          </ac:spMkLst>
        </pc:spChg>
        <pc:picChg chg="add mod ord">
          <ac:chgData name="Hryniewska Weronika (DOKT)" userId="S::01034540@pw.edu.pl::49800c23-0ddd-458f-a208-91e69bd0b3d4" providerId="AD" clId="Web-{D148BD9F-A0EC-B000-F93C-D098BE52C32B}" dt="2021-04-11T19:20:45.673" v="11" actId="1076"/>
          <ac:picMkLst>
            <pc:docMk/>
            <pc:sldMk cId="960202259" sldId="343"/>
            <ac:picMk id="4" creationId="{052F7934-37C9-46F6-B13A-00FCD87B43D4}"/>
          </ac:picMkLst>
        </pc:picChg>
        <pc:picChg chg="add mod">
          <ac:chgData name="Hryniewska Weronika (DOKT)" userId="S::01034540@pw.edu.pl::49800c23-0ddd-458f-a208-91e69bd0b3d4" providerId="AD" clId="Web-{D148BD9F-A0EC-B000-F93C-D098BE52C32B}" dt="2021-04-11T19:20:35.579" v="8" actId="1076"/>
          <ac:picMkLst>
            <pc:docMk/>
            <pc:sldMk cId="960202259" sldId="343"/>
            <ac:picMk id="5" creationId="{CD75FD95-172F-49CD-A037-5111291BB2AA}"/>
          </ac:picMkLst>
        </pc:picChg>
      </pc:sldChg>
      <pc:sldChg chg="addSp delSp modSp new">
        <pc:chgData name="Hryniewska Weronika (DOKT)" userId="S::01034540@pw.edu.pl::49800c23-0ddd-458f-a208-91e69bd0b3d4" providerId="AD" clId="Web-{D148BD9F-A0EC-B000-F93C-D098BE52C32B}" dt="2021-04-11T19:27:28.009" v="29" actId="1076"/>
        <pc:sldMkLst>
          <pc:docMk/>
          <pc:sldMk cId="1282521841" sldId="344"/>
        </pc:sldMkLst>
        <pc:spChg chg="del">
          <ac:chgData name="Hryniewska Weronika (DOKT)" userId="S::01034540@pw.edu.pl::49800c23-0ddd-458f-a208-91e69bd0b3d4" providerId="AD" clId="Web-{D148BD9F-A0EC-B000-F93C-D098BE52C32B}" dt="2021-04-11T19:27:02.008" v="18"/>
          <ac:spMkLst>
            <pc:docMk/>
            <pc:sldMk cId="1282521841" sldId="344"/>
            <ac:spMk id="2" creationId="{16DC2F34-41A0-4CF0-B7D4-0CF1D57C708B}"/>
          </ac:spMkLst>
        </pc:spChg>
        <pc:spChg chg="del">
          <ac:chgData name="Hryniewska Weronika (DOKT)" userId="S::01034540@pw.edu.pl::49800c23-0ddd-458f-a208-91e69bd0b3d4" providerId="AD" clId="Web-{D148BD9F-A0EC-B000-F93C-D098BE52C32B}" dt="2021-04-11T19:27:00.039" v="17"/>
          <ac:spMkLst>
            <pc:docMk/>
            <pc:sldMk cId="1282521841" sldId="344"/>
            <ac:spMk id="3" creationId="{EDC99A5A-6334-435E-9C83-C219091BE432}"/>
          </ac:spMkLst>
        </pc:spChg>
        <pc:spChg chg="add mod">
          <ac:chgData name="Hryniewska Weronika (DOKT)" userId="S::01034540@pw.edu.pl::49800c23-0ddd-458f-a208-91e69bd0b3d4" providerId="AD" clId="Web-{D148BD9F-A0EC-B000-F93C-D098BE52C32B}" dt="2021-04-11T19:27:28.009" v="29" actId="1076"/>
          <ac:spMkLst>
            <pc:docMk/>
            <pc:sldMk cId="1282521841" sldId="344"/>
            <ac:spMk id="5" creationId="{15645046-A7B3-4C47-B935-1972C54FB9C1}"/>
          </ac:spMkLst>
        </pc:spChg>
        <pc:picChg chg="add mod ord">
          <ac:chgData name="Hryniewska Weronika (DOKT)" userId="S::01034540@pw.edu.pl::49800c23-0ddd-458f-a208-91e69bd0b3d4" providerId="AD" clId="Web-{D148BD9F-A0EC-B000-F93C-D098BE52C32B}" dt="2021-04-11T19:27:11.493" v="22" actId="1076"/>
          <ac:picMkLst>
            <pc:docMk/>
            <pc:sldMk cId="1282521841" sldId="344"/>
            <ac:picMk id="4" creationId="{E8704AEF-76E2-44B7-8C50-0E17B8FEC1C5}"/>
          </ac:picMkLst>
        </pc:picChg>
      </pc:sldChg>
      <pc:sldChg chg="addSp delSp modSp new">
        <pc:chgData name="Hryniewska Weronika (DOKT)" userId="S::01034540@pw.edu.pl::49800c23-0ddd-458f-a208-91e69bd0b3d4" providerId="AD" clId="Web-{D148BD9F-A0EC-B000-F93C-D098BE52C32B}" dt="2021-04-11T19:28:46.280" v="41" actId="1076"/>
        <pc:sldMkLst>
          <pc:docMk/>
          <pc:sldMk cId="1049602503" sldId="345"/>
        </pc:sldMkLst>
        <pc:spChg chg="del">
          <ac:chgData name="Hryniewska Weronika (DOKT)" userId="S::01034540@pw.edu.pl::49800c23-0ddd-458f-a208-91e69bd0b3d4" providerId="AD" clId="Web-{D148BD9F-A0EC-B000-F93C-D098BE52C32B}" dt="2021-04-11T19:28:33.482" v="37"/>
          <ac:spMkLst>
            <pc:docMk/>
            <pc:sldMk cId="1049602503" sldId="345"/>
            <ac:spMk id="2" creationId="{170CE4C3-91C0-4682-B5A7-5EC4B8B23942}"/>
          </ac:spMkLst>
        </pc:spChg>
        <pc:spChg chg="del">
          <ac:chgData name="Hryniewska Weronika (DOKT)" userId="S::01034540@pw.edu.pl::49800c23-0ddd-458f-a208-91e69bd0b3d4" providerId="AD" clId="Web-{D148BD9F-A0EC-B000-F93C-D098BE52C32B}" dt="2021-04-11T19:28:13.434" v="31"/>
          <ac:spMkLst>
            <pc:docMk/>
            <pc:sldMk cId="1049602503" sldId="345"/>
            <ac:spMk id="3" creationId="{1BD7C41A-33AA-4000-BE36-2E779F14AC7A}"/>
          </ac:spMkLst>
        </pc:spChg>
        <pc:spChg chg="add mod">
          <ac:chgData name="Hryniewska Weronika (DOKT)" userId="S::01034540@pw.edu.pl::49800c23-0ddd-458f-a208-91e69bd0b3d4" providerId="AD" clId="Web-{D148BD9F-A0EC-B000-F93C-D098BE52C32B}" dt="2021-04-11T19:28:31.763" v="36" actId="20577"/>
          <ac:spMkLst>
            <pc:docMk/>
            <pc:sldMk cId="1049602503" sldId="345"/>
            <ac:spMk id="5" creationId="{B04400C0-AE29-425C-B0CD-5207EB2EC8A6}"/>
          </ac:spMkLst>
        </pc:spChg>
        <pc:picChg chg="add mod ord">
          <ac:chgData name="Hryniewska Weronika (DOKT)" userId="S::01034540@pw.edu.pl::49800c23-0ddd-458f-a208-91e69bd0b3d4" providerId="AD" clId="Web-{D148BD9F-A0EC-B000-F93C-D098BE52C32B}" dt="2021-04-11T19:28:46.280" v="41" actId="1076"/>
          <ac:picMkLst>
            <pc:docMk/>
            <pc:sldMk cId="1049602503" sldId="345"/>
            <ac:picMk id="4" creationId="{E2ED7C95-5882-4053-930D-184E31F0527F}"/>
          </ac:picMkLst>
        </pc:picChg>
      </pc:sldChg>
    </pc:docChg>
  </pc:docChgLst>
  <pc:docChgLst>
    <pc:chgData name="Hryniewska Weronika (DOKT)" userId="S::01034540@pw.edu.pl::49800c23-0ddd-458f-a208-91e69bd0b3d4" providerId="AD" clId="Web-{87BB01FE-FA36-EF23-E546-8A32AD2A5F4E}"/>
    <pc:docChg chg="addSld delSld modSld sldOrd">
      <pc:chgData name="Hryniewska Weronika (DOKT)" userId="S::01034540@pw.edu.pl::49800c23-0ddd-458f-a208-91e69bd0b3d4" providerId="AD" clId="Web-{87BB01FE-FA36-EF23-E546-8A32AD2A5F4E}" dt="2021-04-14T21:19:35.254" v="178"/>
      <pc:docMkLst>
        <pc:docMk/>
      </pc:docMkLst>
      <pc:sldChg chg="addSp delSp modSp">
        <pc:chgData name="Hryniewska Weronika (DOKT)" userId="S::01034540@pw.edu.pl::49800c23-0ddd-458f-a208-91e69bd0b3d4" providerId="AD" clId="Web-{87BB01FE-FA36-EF23-E546-8A32AD2A5F4E}" dt="2021-04-14T20:02:21.349" v="13"/>
        <pc:sldMkLst>
          <pc:docMk/>
          <pc:sldMk cId="620560503" sldId="310"/>
        </pc:sldMkLst>
        <pc:spChg chg="add del mod">
          <ac:chgData name="Hryniewska Weronika (DOKT)" userId="S::01034540@pw.edu.pl::49800c23-0ddd-458f-a208-91e69bd0b3d4" providerId="AD" clId="Web-{87BB01FE-FA36-EF23-E546-8A32AD2A5F4E}" dt="2021-04-14T20:02:21.349" v="13"/>
          <ac:spMkLst>
            <pc:docMk/>
            <pc:sldMk cId="620560503" sldId="310"/>
            <ac:spMk id="4" creationId="{566CA81C-CF7C-4390-A701-487C02412C86}"/>
          </ac:spMkLst>
        </pc:spChg>
      </pc:sldChg>
      <pc:sldChg chg="del">
        <pc:chgData name="Hryniewska Weronika (DOKT)" userId="S::01034540@pw.edu.pl::49800c23-0ddd-458f-a208-91e69bd0b3d4" providerId="AD" clId="Web-{87BB01FE-FA36-EF23-E546-8A32AD2A5F4E}" dt="2021-04-14T21:19:35.254" v="178"/>
        <pc:sldMkLst>
          <pc:docMk/>
          <pc:sldMk cId="628484270" sldId="311"/>
        </pc:sldMkLst>
      </pc:sldChg>
      <pc:sldChg chg="del">
        <pc:chgData name="Hryniewska Weronika (DOKT)" userId="S::01034540@pw.edu.pl::49800c23-0ddd-458f-a208-91e69bd0b3d4" providerId="AD" clId="Web-{87BB01FE-FA36-EF23-E546-8A32AD2A5F4E}" dt="2021-04-14T21:19:33.004" v="177"/>
        <pc:sldMkLst>
          <pc:docMk/>
          <pc:sldMk cId="1760705490" sldId="313"/>
        </pc:sldMkLst>
      </pc:sldChg>
      <pc:sldChg chg="addSp delSp modSp">
        <pc:chgData name="Hryniewska Weronika (DOKT)" userId="S::01034540@pw.edu.pl::49800c23-0ddd-458f-a208-91e69bd0b3d4" providerId="AD" clId="Web-{87BB01FE-FA36-EF23-E546-8A32AD2A5F4E}" dt="2021-04-14T20:31:24.769" v="101" actId="1076"/>
        <pc:sldMkLst>
          <pc:docMk/>
          <pc:sldMk cId="3021162482" sldId="332"/>
        </pc:sldMkLst>
        <pc:spChg chg="mod">
          <ac:chgData name="Hryniewska Weronika (DOKT)" userId="S::01034540@pw.edu.pl::49800c23-0ddd-458f-a208-91e69bd0b3d4" providerId="AD" clId="Web-{87BB01FE-FA36-EF23-E546-8A32AD2A5F4E}" dt="2021-04-14T20:02:05.958" v="6" actId="20577"/>
          <ac:spMkLst>
            <pc:docMk/>
            <pc:sldMk cId="3021162482" sldId="332"/>
            <ac:spMk id="2" creationId="{80EA9234-02A4-4D36-9835-D0642ECDDF32}"/>
          </ac:spMkLst>
        </pc:spChg>
        <pc:spChg chg="del">
          <ac:chgData name="Hryniewska Weronika (DOKT)" userId="S::01034540@pw.edu.pl::49800c23-0ddd-458f-a208-91e69bd0b3d4" providerId="AD" clId="Web-{87BB01FE-FA36-EF23-E546-8A32AD2A5F4E}" dt="2021-04-14T20:02:07.989" v="7"/>
          <ac:spMkLst>
            <pc:docMk/>
            <pc:sldMk cId="3021162482" sldId="332"/>
            <ac:spMk id="3" creationId="{66E29E51-D9B2-4E85-8738-A6C63662AA51}"/>
          </ac:spMkLst>
        </pc:spChg>
        <pc:spChg chg="add del mod">
          <ac:chgData name="Hryniewska Weronika (DOKT)" userId="S::01034540@pw.edu.pl::49800c23-0ddd-458f-a208-91e69bd0b3d4" providerId="AD" clId="Web-{87BB01FE-FA36-EF23-E546-8A32AD2A5F4E}" dt="2021-04-14T20:02:33.568" v="19"/>
          <ac:spMkLst>
            <pc:docMk/>
            <pc:sldMk cId="3021162482" sldId="332"/>
            <ac:spMk id="5" creationId="{B631FEE9-4C1C-4CA3-9A19-B942E9399684}"/>
          </ac:spMkLst>
        </pc:spChg>
        <pc:spChg chg="add mod">
          <ac:chgData name="Hryniewska Weronika (DOKT)" userId="S::01034540@pw.edu.pl::49800c23-0ddd-458f-a208-91e69bd0b3d4" providerId="AD" clId="Web-{87BB01FE-FA36-EF23-E546-8A32AD2A5F4E}" dt="2021-04-14T20:02:40.849" v="21" actId="20577"/>
          <ac:spMkLst>
            <pc:docMk/>
            <pc:sldMk cId="3021162482" sldId="332"/>
            <ac:spMk id="6" creationId="{49B2EE68-0E6E-4806-8907-1A5768B246B7}"/>
          </ac:spMkLst>
        </pc:spChg>
        <pc:picChg chg="add mod ord">
          <ac:chgData name="Hryniewska Weronika (DOKT)" userId="S::01034540@pw.edu.pl::49800c23-0ddd-458f-a208-91e69bd0b3d4" providerId="AD" clId="Web-{87BB01FE-FA36-EF23-E546-8A32AD2A5F4E}" dt="2021-04-14T20:31:01.519" v="97" actId="1076"/>
          <ac:picMkLst>
            <pc:docMk/>
            <pc:sldMk cId="3021162482" sldId="332"/>
            <ac:picMk id="4" creationId="{8970337E-DD55-4282-B02B-8F546F388574}"/>
          </ac:picMkLst>
        </pc:picChg>
        <pc:picChg chg="add mod ord modCrop">
          <ac:chgData name="Hryniewska Weronika (DOKT)" userId="S::01034540@pw.edu.pl::49800c23-0ddd-458f-a208-91e69bd0b3d4" providerId="AD" clId="Web-{87BB01FE-FA36-EF23-E546-8A32AD2A5F4E}" dt="2021-04-14T20:31:24.769" v="101" actId="1076"/>
          <ac:picMkLst>
            <pc:docMk/>
            <pc:sldMk cId="3021162482" sldId="332"/>
            <ac:picMk id="7" creationId="{5BC077D9-0E67-4EF8-9DCA-6CB1B32B8BD9}"/>
          </ac:picMkLst>
        </pc:picChg>
      </pc:sldChg>
      <pc:sldChg chg="mod modShow">
        <pc:chgData name="Hryniewska Weronika (DOKT)" userId="S::01034540@pw.edu.pl::49800c23-0ddd-458f-a208-91e69bd0b3d4" providerId="AD" clId="Web-{87BB01FE-FA36-EF23-E546-8A32AD2A5F4E}" dt="2021-04-14T20:00:49.394" v="4"/>
        <pc:sldMkLst>
          <pc:docMk/>
          <pc:sldMk cId="3538039022" sldId="341"/>
        </pc:sldMkLst>
      </pc:sldChg>
      <pc:sldChg chg="mod modShow">
        <pc:chgData name="Hryniewska Weronika (DOKT)" userId="S::01034540@pw.edu.pl::49800c23-0ddd-458f-a208-91e69bd0b3d4" providerId="AD" clId="Web-{87BB01FE-FA36-EF23-E546-8A32AD2A5F4E}" dt="2021-04-14T20:00:49.363" v="3"/>
        <pc:sldMkLst>
          <pc:docMk/>
          <pc:sldMk cId="1282521841" sldId="344"/>
        </pc:sldMkLst>
      </pc:sldChg>
      <pc:sldChg chg="addSp delSp modSp add replId">
        <pc:chgData name="Hryniewska Weronika (DOKT)" userId="S::01034540@pw.edu.pl::49800c23-0ddd-458f-a208-91e69bd0b3d4" providerId="AD" clId="Web-{87BB01FE-FA36-EF23-E546-8A32AD2A5F4E}" dt="2021-04-14T20:04:21.179" v="36" actId="20577"/>
        <pc:sldMkLst>
          <pc:docMk/>
          <pc:sldMk cId="1234246646" sldId="353"/>
        </pc:sldMkLst>
        <pc:spChg chg="mod">
          <ac:chgData name="Hryniewska Weronika (DOKT)" userId="S::01034540@pw.edu.pl::49800c23-0ddd-458f-a208-91e69bd0b3d4" providerId="AD" clId="Web-{87BB01FE-FA36-EF23-E546-8A32AD2A5F4E}" dt="2021-04-14T20:04:03.179" v="30" actId="20577"/>
          <ac:spMkLst>
            <pc:docMk/>
            <pc:sldMk cId="1234246646" sldId="353"/>
            <ac:spMk id="2" creationId="{80EA9234-02A4-4D36-9835-D0642ECDDF32}"/>
          </ac:spMkLst>
        </pc:spChg>
        <pc:spChg chg="del">
          <ac:chgData name="Hryniewska Weronika (DOKT)" userId="S::01034540@pw.edu.pl::49800c23-0ddd-458f-a208-91e69bd0b3d4" providerId="AD" clId="Web-{87BB01FE-FA36-EF23-E546-8A32AD2A5F4E}" dt="2021-04-14T20:03:54.069" v="26"/>
          <ac:spMkLst>
            <pc:docMk/>
            <pc:sldMk cId="1234246646" sldId="353"/>
            <ac:spMk id="3" creationId="{66E29E51-D9B2-4E85-8738-A6C63662AA51}"/>
          </ac:spMkLst>
        </pc:spChg>
        <pc:spChg chg="add mod">
          <ac:chgData name="Hryniewska Weronika (DOKT)" userId="S::01034540@pw.edu.pl::49800c23-0ddd-458f-a208-91e69bd0b3d4" providerId="AD" clId="Web-{87BB01FE-FA36-EF23-E546-8A32AD2A5F4E}" dt="2021-04-14T20:04:21.179" v="36" actId="20577"/>
          <ac:spMkLst>
            <pc:docMk/>
            <pc:sldMk cId="1234246646" sldId="353"/>
            <ac:spMk id="5" creationId="{93076E59-44F1-4520-9E3F-B1D20E55F143}"/>
          </ac:spMkLst>
        </pc:spChg>
        <pc:picChg chg="add mod ord">
          <ac:chgData name="Hryniewska Weronika (DOKT)" userId="S::01034540@pw.edu.pl::49800c23-0ddd-458f-a208-91e69bd0b3d4" providerId="AD" clId="Web-{87BB01FE-FA36-EF23-E546-8A32AD2A5F4E}" dt="2021-04-14T20:03:54.069" v="26"/>
          <ac:picMkLst>
            <pc:docMk/>
            <pc:sldMk cId="1234246646" sldId="353"/>
            <ac:picMk id="4" creationId="{9CD60E6A-FC89-40F9-88AA-B3A3A219CE64}"/>
          </ac:picMkLst>
        </pc:picChg>
      </pc:sldChg>
      <pc:sldChg chg="addSp delSp modSp add replId modNotes">
        <pc:chgData name="Hryniewska Weronika (DOKT)" userId="S::01034540@pw.edu.pl::49800c23-0ddd-458f-a208-91e69bd0b3d4" providerId="AD" clId="Web-{87BB01FE-FA36-EF23-E546-8A32AD2A5F4E}" dt="2021-04-14T20:36:38.774" v="121" actId="1076"/>
        <pc:sldMkLst>
          <pc:docMk/>
          <pc:sldMk cId="602875902" sldId="354"/>
        </pc:sldMkLst>
        <pc:spChg chg="mod">
          <ac:chgData name="Hryniewska Weronika (DOKT)" userId="S::01034540@pw.edu.pl::49800c23-0ddd-458f-a208-91e69bd0b3d4" providerId="AD" clId="Web-{87BB01FE-FA36-EF23-E546-8A32AD2A5F4E}" dt="2021-04-14T20:22:20.711" v="68" actId="20577"/>
          <ac:spMkLst>
            <pc:docMk/>
            <pc:sldMk cId="602875902" sldId="354"/>
            <ac:spMk id="2" creationId="{80EA9234-02A4-4D36-9835-D0642ECDDF32}"/>
          </ac:spMkLst>
        </pc:spChg>
        <pc:spChg chg="del">
          <ac:chgData name="Hryniewska Weronika (DOKT)" userId="S::01034540@pw.edu.pl::49800c23-0ddd-458f-a208-91e69bd0b3d4" providerId="AD" clId="Web-{87BB01FE-FA36-EF23-E546-8A32AD2A5F4E}" dt="2021-04-14T20:08:25.620" v="51"/>
          <ac:spMkLst>
            <pc:docMk/>
            <pc:sldMk cId="602875902" sldId="354"/>
            <ac:spMk id="3" creationId="{66E29E51-D9B2-4E85-8738-A6C63662AA51}"/>
          </ac:spMkLst>
        </pc:spChg>
        <pc:spChg chg="add mod">
          <ac:chgData name="Hryniewska Weronika (DOKT)" userId="S::01034540@pw.edu.pl::49800c23-0ddd-458f-a208-91e69bd0b3d4" providerId="AD" clId="Web-{87BB01FE-FA36-EF23-E546-8A32AD2A5F4E}" dt="2021-04-14T20:05:03.867" v="43" actId="1076"/>
          <ac:spMkLst>
            <pc:docMk/>
            <pc:sldMk cId="602875902" sldId="354"/>
            <ac:spMk id="4" creationId="{34FEA0B7-C787-4ACD-9555-95C2B5F67AF9}"/>
          </ac:spMkLst>
        </pc:spChg>
        <pc:spChg chg="add del mod">
          <ac:chgData name="Hryniewska Weronika (DOKT)" userId="S::01034540@pw.edu.pl::49800c23-0ddd-458f-a208-91e69bd0b3d4" providerId="AD" clId="Web-{87BB01FE-FA36-EF23-E546-8A32AD2A5F4E}" dt="2021-04-14T20:35:11.132" v="106"/>
          <ac:spMkLst>
            <pc:docMk/>
            <pc:sldMk cId="602875902" sldId="354"/>
            <ac:spMk id="7" creationId="{536A6CE0-862D-4B51-81FA-677E6901332B}"/>
          </ac:spMkLst>
        </pc:spChg>
        <pc:spChg chg="add mod">
          <ac:chgData name="Hryniewska Weronika (DOKT)" userId="S::01034540@pw.edu.pl::49800c23-0ddd-458f-a208-91e69bd0b3d4" providerId="AD" clId="Web-{87BB01FE-FA36-EF23-E546-8A32AD2A5F4E}" dt="2021-04-14T20:35:50.710" v="113" actId="14100"/>
          <ac:spMkLst>
            <pc:docMk/>
            <pc:sldMk cId="602875902" sldId="354"/>
            <ac:spMk id="8" creationId="{B6E58356-9472-4CA4-ACE9-C891C30D551D}"/>
          </ac:spMkLst>
        </pc:spChg>
        <pc:spChg chg="add mod">
          <ac:chgData name="Hryniewska Weronika (DOKT)" userId="S::01034540@pw.edu.pl::49800c23-0ddd-458f-a208-91e69bd0b3d4" providerId="AD" clId="Web-{87BB01FE-FA36-EF23-E546-8A32AD2A5F4E}" dt="2021-04-14T20:36:38.774" v="121" actId="1076"/>
          <ac:spMkLst>
            <pc:docMk/>
            <pc:sldMk cId="602875902" sldId="354"/>
            <ac:spMk id="9" creationId="{2DE944A1-1938-412A-A3D6-9848A39F3BEE}"/>
          </ac:spMkLst>
        </pc:spChg>
        <pc:picChg chg="add mod ord">
          <ac:chgData name="Hryniewska Weronika (DOKT)" userId="S::01034540@pw.edu.pl::49800c23-0ddd-458f-a208-91e69bd0b3d4" providerId="AD" clId="Web-{87BB01FE-FA36-EF23-E546-8A32AD2A5F4E}" dt="2021-04-14T20:34:04.131" v="103" actId="1076"/>
          <ac:picMkLst>
            <pc:docMk/>
            <pc:sldMk cId="602875902" sldId="354"/>
            <ac:picMk id="5" creationId="{DD4857A1-6D4D-4C36-8E9D-95E862A31128}"/>
          </ac:picMkLst>
        </pc:picChg>
        <pc:picChg chg="add mod">
          <ac:chgData name="Hryniewska Weronika (DOKT)" userId="S::01034540@pw.edu.pl::49800c23-0ddd-458f-a208-91e69bd0b3d4" providerId="AD" clId="Web-{87BB01FE-FA36-EF23-E546-8A32AD2A5F4E}" dt="2021-04-14T20:35:31.335" v="111" actId="1076"/>
          <ac:picMkLst>
            <pc:docMk/>
            <pc:sldMk cId="602875902" sldId="354"/>
            <ac:picMk id="6" creationId="{ECAE0466-4E7B-41A3-A97D-CB931A019C6E}"/>
          </ac:picMkLst>
        </pc:picChg>
      </pc:sldChg>
      <pc:sldChg chg="add del replId">
        <pc:chgData name="Hryniewska Weronika (DOKT)" userId="S::01034540@pw.edu.pl::49800c23-0ddd-458f-a208-91e69bd0b3d4" providerId="AD" clId="Web-{87BB01FE-FA36-EF23-E546-8A32AD2A5F4E}" dt="2021-04-14T20:05:07.648" v="46"/>
        <pc:sldMkLst>
          <pc:docMk/>
          <pc:sldMk cId="3993715481" sldId="355"/>
        </pc:sldMkLst>
      </pc:sldChg>
      <pc:sldChg chg="addSp delSp modSp add replId">
        <pc:chgData name="Hryniewska Weronika (DOKT)" userId="S::01034540@pw.edu.pl::49800c23-0ddd-458f-a208-91e69bd0b3d4" providerId="AD" clId="Web-{87BB01FE-FA36-EF23-E546-8A32AD2A5F4E}" dt="2021-04-14T20:39:12.666" v="128" actId="1076"/>
        <pc:sldMkLst>
          <pc:docMk/>
          <pc:sldMk cId="2325414325" sldId="356"/>
        </pc:sldMkLst>
        <pc:spChg chg="del">
          <ac:chgData name="Hryniewska Weronika (DOKT)" userId="S::01034540@pw.edu.pl::49800c23-0ddd-458f-a208-91e69bd0b3d4" providerId="AD" clId="Web-{87BB01FE-FA36-EF23-E546-8A32AD2A5F4E}" dt="2021-04-14T20:39:04.213" v="126"/>
          <ac:spMkLst>
            <pc:docMk/>
            <pc:sldMk cId="2325414325" sldId="356"/>
            <ac:spMk id="2" creationId="{80EA9234-02A4-4D36-9835-D0642ECDDF32}"/>
          </ac:spMkLst>
        </pc:spChg>
        <pc:spChg chg="del">
          <ac:chgData name="Hryniewska Weronika (DOKT)" userId="S::01034540@pw.edu.pl::49800c23-0ddd-458f-a208-91e69bd0b3d4" providerId="AD" clId="Web-{87BB01FE-FA36-EF23-E546-8A32AD2A5F4E}" dt="2021-04-14T20:38:51.135" v="122"/>
          <ac:spMkLst>
            <pc:docMk/>
            <pc:sldMk cId="2325414325" sldId="356"/>
            <ac:spMk id="3" creationId="{66E29E51-D9B2-4E85-8738-A6C63662AA51}"/>
          </ac:spMkLst>
        </pc:spChg>
        <pc:picChg chg="add mod ord">
          <ac:chgData name="Hryniewska Weronika (DOKT)" userId="S::01034540@pw.edu.pl::49800c23-0ddd-458f-a208-91e69bd0b3d4" providerId="AD" clId="Web-{87BB01FE-FA36-EF23-E546-8A32AD2A5F4E}" dt="2021-04-14T20:39:12.666" v="128" actId="1076"/>
          <ac:picMkLst>
            <pc:docMk/>
            <pc:sldMk cId="2325414325" sldId="356"/>
            <ac:picMk id="5" creationId="{2B16C8A8-52A5-4DC8-8E4B-2D2D9A959A01}"/>
          </ac:picMkLst>
        </pc:picChg>
      </pc:sldChg>
      <pc:sldChg chg="addSp delSp modSp add replId">
        <pc:chgData name="Hryniewska Weronika (DOKT)" userId="S::01034540@pw.edu.pl::49800c23-0ddd-458f-a208-91e69bd0b3d4" providerId="AD" clId="Web-{87BB01FE-FA36-EF23-E546-8A32AD2A5F4E}" dt="2021-04-14T20:44:01.889" v="176" actId="1076"/>
        <pc:sldMkLst>
          <pc:docMk/>
          <pc:sldMk cId="3777555656" sldId="357"/>
        </pc:sldMkLst>
        <pc:spChg chg="del">
          <ac:chgData name="Hryniewska Weronika (DOKT)" userId="S::01034540@pw.edu.pl::49800c23-0ddd-458f-a208-91e69bd0b3d4" providerId="AD" clId="Web-{87BB01FE-FA36-EF23-E546-8A32AD2A5F4E}" dt="2021-04-14T20:41:56.622" v="152"/>
          <ac:spMkLst>
            <pc:docMk/>
            <pc:sldMk cId="3777555656" sldId="357"/>
            <ac:spMk id="2" creationId="{80EA9234-02A4-4D36-9835-D0642ECDDF32}"/>
          </ac:spMkLst>
        </pc:spChg>
        <pc:spChg chg="del">
          <ac:chgData name="Hryniewska Weronika (DOKT)" userId="S::01034540@pw.edu.pl::49800c23-0ddd-458f-a208-91e69bd0b3d4" providerId="AD" clId="Web-{87BB01FE-FA36-EF23-E546-8A32AD2A5F4E}" dt="2021-04-14T20:41:54.091" v="151"/>
          <ac:spMkLst>
            <pc:docMk/>
            <pc:sldMk cId="3777555656" sldId="357"/>
            <ac:spMk id="3" creationId="{66E29E51-D9B2-4E85-8738-A6C63662AA51}"/>
          </ac:spMkLst>
        </pc:spChg>
        <pc:spChg chg="mod">
          <ac:chgData name="Hryniewska Weronika (DOKT)" userId="S::01034540@pw.edu.pl::49800c23-0ddd-458f-a208-91e69bd0b3d4" providerId="AD" clId="Web-{87BB01FE-FA36-EF23-E546-8A32AD2A5F4E}" dt="2021-04-14T20:43:50.061" v="174" actId="1076"/>
          <ac:spMkLst>
            <pc:docMk/>
            <pc:sldMk cId="3777555656" sldId="357"/>
            <ac:spMk id="4" creationId="{34FEA0B7-C787-4ACD-9555-95C2B5F67AF9}"/>
          </ac:spMkLst>
        </pc:spChg>
        <pc:picChg chg="add mod ord">
          <ac:chgData name="Hryniewska Weronika (DOKT)" userId="S::01034540@pw.edu.pl::49800c23-0ddd-458f-a208-91e69bd0b3d4" providerId="AD" clId="Web-{87BB01FE-FA36-EF23-E546-8A32AD2A5F4E}" dt="2021-04-14T20:44:01.889" v="176" actId="1076"/>
          <ac:picMkLst>
            <pc:docMk/>
            <pc:sldMk cId="3777555656" sldId="357"/>
            <ac:picMk id="5" creationId="{7CC724D5-3A84-45C3-A027-5AAA75D7FDE1}"/>
          </ac:picMkLst>
        </pc:picChg>
        <pc:picChg chg="add mod modCrop">
          <ac:chgData name="Hryniewska Weronika (DOKT)" userId="S::01034540@pw.edu.pl::49800c23-0ddd-458f-a208-91e69bd0b3d4" providerId="AD" clId="Web-{87BB01FE-FA36-EF23-E546-8A32AD2A5F4E}" dt="2021-04-14T20:43:23.483" v="169" actId="1076"/>
          <ac:picMkLst>
            <pc:docMk/>
            <pc:sldMk cId="3777555656" sldId="357"/>
            <ac:picMk id="6" creationId="{4073A345-2E61-4C04-A3EE-5A06FCDEDEB3}"/>
          </ac:picMkLst>
        </pc:picChg>
      </pc:sldChg>
      <pc:sldChg chg="addSp delSp modSp add ord replId">
        <pc:chgData name="Hryniewska Weronika (DOKT)" userId="S::01034540@pw.edu.pl::49800c23-0ddd-458f-a208-91e69bd0b3d4" providerId="AD" clId="Web-{87BB01FE-FA36-EF23-E546-8A32AD2A5F4E}" dt="2021-04-14T20:41:33.559" v="150"/>
        <pc:sldMkLst>
          <pc:docMk/>
          <pc:sldMk cId="819802457" sldId="358"/>
        </pc:sldMkLst>
        <pc:spChg chg="del">
          <ac:chgData name="Hryniewska Weronika (DOKT)" userId="S::01034540@pw.edu.pl::49800c23-0ddd-458f-a208-91e69bd0b3d4" providerId="AD" clId="Web-{87BB01FE-FA36-EF23-E546-8A32AD2A5F4E}" dt="2021-04-14T20:40:37.699" v="138"/>
          <ac:spMkLst>
            <pc:docMk/>
            <pc:sldMk cId="819802457" sldId="358"/>
            <ac:spMk id="2" creationId="{80EA9234-02A4-4D36-9835-D0642ECDDF32}"/>
          </ac:spMkLst>
        </pc:spChg>
        <pc:spChg chg="del">
          <ac:chgData name="Hryniewska Weronika (DOKT)" userId="S::01034540@pw.edu.pl::49800c23-0ddd-458f-a208-91e69bd0b3d4" providerId="AD" clId="Web-{87BB01FE-FA36-EF23-E546-8A32AD2A5F4E}" dt="2021-04-14T20:40:03.198" v="130"/>
          <ac:spMkLst>
            <pc:docMk/>
            <pc:sldMk cId="819802457" sldId="358"/>
            <ac:spMk id="3" creationId="{66E29E51-D9B2-4E85-8738-A6C63662AA51}"/>
          </ac:spMkLst>
        </pc:spChg>
        <pc:picChg chg="add mod ord modCrop">
          <ac:chgData name="Hryniewska Weronika (DOKT)" userId="S::01034540@pw.edu.pl::49800c23-0ddd-458f-a208-91e69bd0b3d4" providerId="AD" clId="Web-{87BB01FE-FA36-EF23-E546-8A32AD2A5F4E}" dt="2021-04-14T20:41:25.668" v="149" actId="1076"/>
          <ac:picMkLst>
            <pc:docMk/>
            <pc:sldMk cId="819802457" sldId="358"/>
            <ac:picMk id="5" creationId="{7ED1E7AF-BBD5-4AC3-8599-F557A8639ED1}"/>
          </ac:picMkLst>
        </pc:picChg>
        <pc:picChg chg="add mod">
          <ac:chgData name="Hryniewska Weronika (DOKT)" userId="S::01034540@pw.edu.pl::49800c23-0ddd-458f-a208-91e69bd0b3d4" providerId="AD" clId="Web-{87BB01FE-FA36-EF23-E546-8A32AD2A5F4E}" dt="2021-04-14T20:41:20.856" v="148" actId="1076"/>
          <ac:picMkLst>
            <pc:docMk/>
            <pc:sldMk cId="819802457" sldId="358"/>
            <ac:picMk id="6" creationId="{B8C956BB-27DC-4404-98F4-CA7249B75F3B}"/>
          </ac:picMkLst>
        </pc:picChg>
      </pc:sldChg>
    </pc:docChg>
  </pc:docChgLst>
  <pc:docChgLst>
    <pc:chgData name="Hryniewska Weronika (DOKT)" userId="S::01034540@pw.edu.pl::49800c23-0ddd-458f-a208-91e69bd0b3d4" providerId="AD" clId="Web-{AFBB0F5F-627C-1F47-53EE-0A1E150E3C1F}"/>
    <pc:docChg chg="addSld delSld modSld sldOrd addMainMaster">
      <pc:chgData name="Hryniewska Weronika (DOKT)" userId="S::01034540@pw.edu.pl::49800c23-0ddd-458f-a208-91e69bd0b3d4" providerId="AD" clId="Web-{AFBB0F5F-627C-1F47-53EE-0A1E150E3C1F}" dt="2021-04-13T09:22:13.145" v="354" actId="20577"/>
      <pc:docMkLst>
        <pc:docMk/>
      </pc:docMkLst>
      <pc:sldChg chg="modSp">
        <pc:chgData name="Hryniewska Weronika (DOKT)" userId="S::01034540@pw.edu.pl::49800c23-0ddd-458f-a208-91e69bd0b3d4" providerId="AD" clId="Web-{AFBB0F5F-627C-1F47-53EE-0A1E150E3C1F}" dt="2021-04-13T09:22:13.145" v="354" actId="20577"/>
        <pc:sldMkLst>
          <pc:docMk/>
          <pc:sldMk cId="516212555" sldId="293"/>
        </pc:sldMkLst>
        <pc:spChg chg="mod">
          <ac:chgData name="Hryniewska Weronika (DOKT)" userId="S::01034540@pw.edu.pl::49800c23-0ddd-458f-a208-91e69bd0b3d4" providerId="AD" clId="Web-{AFBB0F5F-627C-1F47-53EE-0A1E150E3C1F}" dt="2021-04-13T09:22:13.145" v="354" actId="20577"/>
          <ac:spMkLst>
            <pc:docMk/>
            <pc:sldMk cId="516212555" sldId="293"/>
            <ac:spMk id="3" creationId="{EF5C9762-0378-434D-A936-3F1418AF2B02}"/>
          </ac:spMkLst>
        </pc:spChg>
      </pc:sldChg>
      <pc:sldChg chg="del">
        <pc:chgData name="Hryniewska Weronika (DOKT)" userId="S::01034540@pw.edu.pl::49800c23-0ddd-458f-a208-91e69bd0b3d4" providerId="AD" clId="Web-{AFBB0F5F-627C-1F47-53EE-0A1E150E3C1F}" dt="2021-04-13T09:19:23.502" v="349"/>
        <pc:sldMkLst>
          <pc:docMk/>
          <pc:sldMk cId="2285955150" sldId="340"/>
        </pc:sldMkLst>
      </pc:sldChg>
      <pc:sldChg chg="delSp modSp new">
        <pc:chgData name="Hryniewska Weronika (DOKT)" userId="S::01034540@pw.edu.pl::49800c23-0ddd-458f-a208-91e69bd0b3d4" providerId="AD" clId="Web-{AFBB0F5F-627C-1F47-53EE-0A1E150E3C1F}" dt="2021-04-13T07:53:16.331" v="59" actId="20577"/>
        <pc:sldMkLst>
          <pc:docMk/>
          <pc:sldMk cId="2731864615" sldId="346"/>
        </pc:sldMkLst>
        <pc:spChg chg="del">
          <ac:chgData name="Hryniewska Weronika (DOKT)" userId="S::01034540@pw.edu.pl::49800c23-0ddd-458f-a208-91e69bd0b3d4" providerId="AD" clId="Web-{AFBB0F5F-627C-1F47-53EE-0A1E150E3C1F}" dt="2021-04-13T07:52:02.812" v="40"/>
          <ac:spMkLst>
            <pc:docMk/>
            <pc:sldMk cId="2731864615" sldId="346"/>
            <ac:spMk id="2" creationId="{5D402E16-680C-4C1F-8821-C335B6BB3C29}"/>
          </ac:spMkLst>
        </pc:spChg>
        <pc:spChg chg="mod">
          <ac:chgData name="Hryniewska Weronika (DOKT)" userId="S::01034540@pw.edu.pl::49800c23-0ddd-458f-a208-91e69bd0b3d4" providerId="AD" clId="Web-{AFBB0F5F-627C-1F47-53EE-0A1E150E3C1F}" dt="2021-04-13T07:53:16.331" v="59" actId="20577"/>
          <ac:spMkLst>
            <pc:docMk/>
            <pc:sldMk cId="2731864615" sldId="346"/>
            <ac:spMk id="3" creationId="{719A562B-D5D3-4B7B-830B-C51E4DA67D39}"/>
          </ac:spMkLst>
        </pc:spChg>
      </pc:sldChg>
      <pc:sldChg chg="addSp delSp modSp new">
        <pc:chgData name="Hryniewska Weronika (DOKT)" userId="S::01034540@pw.edu.pl::49800c23-0ddd-458f-a208-91e69bd0b3d4" providerId="AD" clId="Web-{AFBB0F5F-627C-1F47-53EE-0A1E150E3C1F}" dt="2021-04-13T07:49:19.085" v="11" actId="1076"/>
        <pc:sldMkLst>
          <pc:docMk/>
          <pc:sldMk cId="3967603185" sldId="347"/>
        </pc:sldMkLst>
        <pc:spChg chg="del">
          <ac:chgData name="Hryniewska Weronika (DOKT)" userId="S::01034540@pw.edu.pl::49800c23-0ddd-458f-a208-91e69bd0b3d4" providerId="AD" clId="Web-{AFBB0F5F-627C-1F47-53EE-0A1E150E3C1F}" dt="2021-04-13T07:49:08.866" v="8"/>
          <ac:spMkLst>
            <pc:docMk/>
            <pc:sldMk cId="3967603185" sldId="347"/>
            <ac:spMk id="2" creationId="{CA96D523-20A2-4F2A-909B-3B1BC4871C36}"/>
          </ac:spMkLst>
        </pc:spChg>
        <pc:spChg chg="del">
          <ac:chgData name="Hryniewska Weronika (DOKT)" userId="S::01034540@pw.edu.pl::49800c23-0ddd-458f-a208-91e69bd0b3d4" providerId="AD" clId="Web-{AFBB0F5F-627C-1F47-53EE-0A1E150E3C1F}" dt="2021-04-13T07:48:39.896" v="2"/>
          <ac:spMkLst>
            <pc:docMk/>
            <pc:sldMk cId="3967603185" sldId="347"/>
            <ac:spMk id="3" creationId="{1B6960FF-6B3B-4CF8-9F4B-4F415E189CE7}"/>
          </ac:spMkLst>
        </pc:spChg>
        <pc:picChg chg="add mod ord modCrop">
          <ac:chgData name="Hryniewska Weronika (DOKT)" userId="S::01034540@pw.edu.pl::49800c23-0ddd-458f-a208-91e69bd0b3d4" providerId="AD" clId="Web-{AFBB0F5F-627C-1F47-53EE-0A1E150E3C1F}" dt="2021-04-13T07:49:19.085" v="11" actId="1076"/>
          <ac:picMkLst>
            <pc:docMk/>
            <pc:sldMk cId="3967603185" sldId="347"/>
            <ac:picMk id="4" creationId="{C50BC7A5-EEF4-45D4-A1CE-BB5352355B4F}"/>
          </ac:picMkLst>
        </pc:picChg>
      </pc:sldChg>
      <pc:sldChg chg="addSp delSp modSp new">
        <pc:chgData name="Hryniewska Weronika (DOKT)" userId="S::01034540@pw.edu.pl::49800c23-0ddd-458f-a208-91e69bd0b3d4" providerId="AD" clId="Web-{AFBB0F5F-627C-1F47-53EE-0A1E150E3C1F}" dt="2021-04-13T08:52:57.972" v="272" actId="1076"/>
        <pc:sldMkLst>
          <pc:docMk/>
          <pc:sldMk cId="2527120170" sldId="348"/>
        </pc:sldMkLst>
        <pc:spChg chg="mod">
          <ac:chgData name="Hryniewska Weronika (DOKT)" userId="S::01034540@pw.edu.pl::49800c23-0ddd-458f-a208-91e69bd0b3d4" providerId="AD" clId="Web-{AFBB0F5F-627C-1F47-53EE-0A1E150E3C1F}" dt="2021-04-13T07:59:06.035" v="76" actId="20577"/>
          <ac:spMkLst>
            <pc:docMk/>
            <pc:sldMk cId="2527120170" sldId="348"/>
            <ac:spMk id="2" creationId="{0980FD58-103B-4DB7-B5DF-5A084546CD26}"/>
          </ac:spMkLst>
        </pc:spChg>
        <pc:spChg chg="del">
          <ac:chgData name="Hryniewska Weronika (DOKT)" userId="S::01034540@pw.edu.pl::49800c23-0ddd-458f-a208-91e69bd0b3d4" providerId="AD" clId="Web-{AFBB0F5F-627C-1F47-53EE-0A1E150E3C1F}" dt="2021-04-13T08:39:08.707" v="260"/>
          <ac:spMkLst>
            <pc:docMk/>
            <pc:sldMk cId="2527120170" sldId="348"/>
            <ac:spMk id="3" creationId="{68D44EB7-E884-42E6-BC80-E6E20452746D}"/>
          </ac:spMkLst>
        </pc:spChg>
        <pc:spChg chg="add mod">
          <ac:chgData name="Hryniewska Weronika (DOKT)" userId="S::01034540@pw.edu.pl::49800c23-0ddd-458f-a208-91e69bd0b3d4" providerId="AD" clId="Web-{AFBB0F5F-627C-1F47-53EE-0A1E150E3C1F}" dt="2021-04-13T08:52:54.425" v="271" actId="1076"/>
          <ac:spMkLst>
            <pc:docMk/>
            <pc:sldMk cId="2527120170" sldId="348"/>
            <ac:spMk id="5" creationId="{831B35E6-96D6-4072-93D5-A93A69684068}"/>
          </ac:spMkLst>
        </pc:spChg>
        <pc:picChg chg="add mod ord modCrop">
          <ac:chgData name="Hryniewska Weronika (DOKT)" userId="S::01034540@pw.edu.pl::49800c23-0ddd-458f-a208-91e69bd0b3d4" providerId="AD" clId="Web-{AFBB0F5F-627C-1F47-53EE-0A1E150E3C1F}" dt="2021-04-13T08:52:57.972" v="272" actId="1076"/>
          <ac:picMkLst>
            <pc:docMk/>
            <pc:sldMk cId="2527120170" sldId="348"/>
            <ac:picMk id="4" creationId="{C0973965-D45D-4229-A8F2-AABD17ABBF36}"/>
          </ac:picMkLst>
        </pc:picChg>
      </pc:sldChg>
      <pc:sldChg chg="addSp delSp modSp new modNotes">
        <pc:chgData name="Hryniewska Weronika (DOKT)" userId="S::01034540@pw.edu.pl::49800c23-0ddd-458f-a208-91e69bd0b3d4" providerId="AD" clId="Web-{AFBB0F5F-627C-1F47-53EE-0A1E150E3C1F}" dt="2021-04-13T09:14:50.434" v="345"/>
        <pc:sldMkLst>
          <pc:docMk/>
          <pc:sldMk cId="3694714139" sldId="349"/>
        </pc:sldMkLst>
        <pc:spChg chg="mod">
          <ac:chgData name="Hryniewska Weronika (DOKT)" userId="S::01034540@pw.edu.pl::49800c23-0ddd-458f-a208-91e69bd0b3d4" providerId="AD" clId="Web-{AFBB0F5F-627C-1F47-53EE-0A1E150E3C1F}" dt="2021-04-13T07:59:21.848" v="98" actId="20577"/>
          <ac:spMkLst>
            <pc:docMk/>
            <pc:sldMk cId="3694714139" sldId="349"/>
            <ac:spMk id="2" creationId="{736BFA1E-D959-43C4-B129-622ECF36D3CE}"/>
          </ac:spMkLst>
        </pc:spChg>
        <pc:spChg chg="mod">
          <ac:chgData name="Hryniewska Weronika (DOKT)" userId="S::01034540@pw.edu.pl::49800c23-0ddd-458f-a208-91e69bd0b3d4" providerId="AD" clId="Web-{AFBB0F5F-627C-1F47-53EE-0A1E150E3C1F}" dt="2021-04-13T08:05:47.195" v="242" actId="20577"/>
          <ac:spMkLst>
            <pc:docMk/>
            <pc:sldMk cId="3694714139" sldId="349"/>
            <ac:spMk id="3" creationId="{8844B3A5-7F05-409D-8C10-FF15980B1D74}"/>
          </ac:spMkLst>
        </pc:spChg>
        <pc:spChg chg="add del mod">
          <ac:chgData name="Hryniewska Weronika (DOKT)" userId="S::01034540@pw.edu.pl::49800c23-0ddd-458f-a208-91e69bd0b3d4" providerId="AD" clId="Web-{AFBB0F5F-627C-1F47-53EE-0A1E150E3C1F}" dt="2021-04-13T08:06:49.104" v="250"/>
          <ac:spMkLst>
            <pc:docMk/>
            <pc:sldMk cId="3694714139" sldId="349"/>
            <ac:spMk id="5" creationId="{AC3226FB-B17B-49F1-9586-A8A28A821AD3}"/>
          </ac:spMkLst>
        </pc:spChg>
        <pc:picChg chg="add del mod">
          <ac:chgData name="Hryniewska Weronika (DOKT)" userId="S::01034540@pw.edu.pl::49800c23-0ddd-458f-a208-91e69bd0b3d4" providerId="AD" clId="Web-{AFBB0F5F-627C-1F47-53EE-0A1E150E3C1F}" dt="2021-04-13T08:06:46.151" v="246"/>
          <ac:picMkLst>
            <pc:docMk/>
            <pc:sldMk cId="3694714139" sldId="349"/>
            <ac:picMk id="4" creationId="{7DA8AF7D-A0D6-454E-B974-DE6955D0F9E1}"/>
          </ac:picMkLst>
        </pc:picChg>
        <pc:picChg chg="add mod modCrop">
          <ac:chgData name="Hryniewska Weronika (DOKT)" userId="S::01034540@pw.edu.pl::49800c23-0ddd-458f-a208-91e69bd0b3d4" providerId="AD" clId="Web-{AFBB0F5F-627C-1F47-53EE-0A1E150E3C1F}" dt="2021-04-13T08:07:38.513" v="259" actId="1076"/>
          <ac:picMkLst>
            <pc:docMk/>
            <pc:sldMk cId="3694714139" sldId="349"/>
            <ac:picMk id="6" creationId="{C87CCA40-D387-4942-9C64-4D0A55B9D189}"/>
          </ac:picMkLst>
        </pc:picChg>
      </pc:sldChg>
      <pc:sldChg chg="add ord">
        <pc:chgData name="Hryniewska Weronika (DOKT)" userId="S::01034540@pw.edu.pl::49800c23-0ddd-458f-a208-91e69bd0b3d4" providerId="AD" clId="Web-{AFBB0F5F-627C-1F47-53EE-0A1E150E3C1F}" dt="2021-04-13T09:15:47.935" v="347"/>
        <pc:sldMkLst>
          <pc:docMk/>
          <pc:sldMk cId="1244475629" sldId="350"/>
        </pc:sldMkLst>
      </pc:sldChg>
      <pc:sldChg chg="add">
        <pc:chgData name="Hryniewska Weronika (DOKT)" userId="S::01034540@pw.edu.pl::49800c23-0ddd-458f-a208-91e69bd0b3d4" providerId="AD" clId="Web-{AFBB0F5F-627C-1F47-53EE-0A1E150E3C1F}" dt="2021-04-13T09:19:21.361" v="348"/>
        <pc:sldMkLst>
          <pc:docMk/>
          <pc:sldMk cId="3425124725" sldId="351"/>
        </pc:sldMkLst>
      </pc:sldChg>
      <pc:sldChg chg="add ord">
        <pc:chgData name="Hryniewska Weronika (DOKT)" userId="S::01034540@pw.edu.pl::49800c23-0ddd-458f-a208-91e69bd0b3d4" providerId="AD" clId="Web-{AFBB0F5F-627C-1F47-53EE-0A1E150E3C1F}" dt="2021-04-13T09:20:18.143" v="351"/>
        <pc:sldMkLst>
          <pc:docMk/>
          <pc:sldMk cId="2483507986" sldId="352"/>
        </pc:sldMkLst>
      </pc:sldChg>
      <pc:sldMasterChg chg="add addSldLayout">
        <pc:chgData name="Hryniewska Weronika (DOKT)" userId="S::01034540@pw.edu.pl::49800c23-0ddd-458f-a208-91e69bd0b3d4" providerId="AD" clId="Web-{AFBB0F5F-627C-1F47-53EE-0A1E150E3C1F}" dt="2021-04-13T09:15:46.560" v="346"/>
        <pc:sldMasterMkLst>
          <pc:docMk/>
          <pc:sldMasterMk cId="4128425151" sldId="2147483708"/>
        </pc:sldMasterMkLst>
        <pc:sldLayoutChg chg="add">
          <pc:chgData name="Hryniewska Weronika (DOKT)" userId="S::01034540@pw.edu.pl::49800c23-0ddd-458f-a208-91e69bd0b3d4" providerId="AD" clId="Web-{AFBB0F5F-627C-1F47-53EE-0A1E150E3C1F}" dt="2021-04-13T09:15:46.560" v="346"/>
          <pc:sldLayoutMkLst>
            <pc:docMk/>
            <pc:sldMasterMk cId="4128425151" sldId="2147483708"/>
            <pc:sldLayoutMk cId="604887743" sldId="2147483709"/>
          </pc:sldLayoutMkLst>
        </pc:sldLayoutChg>
        <pc:sldLayoutChg chg="add">
          <pc:chgData name="Hryniewska Weronika (DOKT)" userId="S::01034540@pw.edu.pl::49800c23-0ddd-458f-a208-91e69bd0b3d4" providerId="AD" clId="Web-{AFBB0F5F-627C-1F47-53EE-0A1E150E3C1F}" dt="2021-04-13T09:15:46.560" v="346"/>
          <pc:sldLayoutMkLst>
            <pc:docMk/>
            <pc:sldMasterMk cId="4128425151" sldId="2147483708"/>
            <pc:sldLayoutMk cId="954019152" sldId="2147483710"/>
          </pc:sldLayoutMkLst>
        </pc:sldLayoutChg>
        <pc:sldLayoutChg chg="add">
          <pc:chgData name="Hryniewska Weronika (DOKT)" userId="S::01034540@pw.edu.pl::49800c23-0ddd-458f-a208-91e69bd0b3d4" providerId="AD" clId="Web-{AFBB0F5F-627C-1F47-53EE-0A1E150E3C1F}" dt="2021-04-13T09:15:46.560" v="346"/>
          <pc:sldLayoutMkLst>
            <pc:docMk/>
            <pc:sldMasterMk cId="4128425151" sldId="2147483708"/>
            <pc:sldLayoutMk cId="2609419033" sldId="2147483711"/>
          </pc:sldLayoutMkLst>
        </pc:sldLayoutChg>
        <pc:sldLayoutChg chg="add">
          <pc:chgData name="Hryniewska Weronika (DOKT)" userId="S::01034540@pw.edu.pl::49800c23-0ddd-458f-a208-91e69bd0b3d4" providerId="AD" clId="Web-{AFBB0F5F-627C-1F47-53EE-0A1E150E3C1F}" dt="2021-04-13T09:15:46.560" v="346"/>
          <pc:sldLayoutMkLst>
            <pc:docMk/>
            <pc:sldMasterMk cId="4128425151" sldId="2147483708"/>
            <pc:sldLayoutMk cId="3463703643" sldId="2147483712"/>
          </pc:sldLayoutMkLst>
        </pc:sldLayoutChg>
        <pc:sldLayoutChg chg="add">
          <pc:chgData name="Hryniewska Weronika (DOKT)" userId="S::01034540@pw.edu.pl::49800c23-0ddd-458f-a208-91e69bd0b3d4" providerId="AD" clId="Web-{AFBB0F5F-627C-1F47-53EE-0A1E150E3C1F}" dt="2021-04-13T09:15:46.560" v="346"/>
          <pc:sldLayoutMkLst>
            <pc:docMk/>
            <pc:sldMasterMk cId="4128425151" sldId="2147483708"/>
            <pc:sldLayoutMk cId="2823697615" sldId="2147483713"/>
          </pc:sldLayoutMkLst>
        </pc:sldLayoutChg>
        <pc:sldLayoutChg chg="add">
          <pc:chgData name="Hryniewska Weronika (DOKT)" userId="S::01034540@pw.edu.pl::49800c23-0ddd-458f-a208-91e69bd0b3d4" providerId="AD" clId="Web-{AFBB0F5F-627C-1F47-53EE-0A1E150E3C1F}" dt="2021-04-13T09:15:46.560" v="346"/>
          <pc:sldLayoutMkLst>
            <pc:docMk/>
            <pc:sldMasterMk cId="4128425151" sldId="2147483708"/>
            <pc:sldLayoutMk cId="754668192" sldId="2147483714"/>
          </pc:sldLayoutMkLst>
        </pc:sldLayoutChg>
        <pc:sldLayoutChg chg="add">
          <pc:chgData name="Hryniewska Weronika (DOKT)" userId="S::01034540@pw.edu.pl::49800c23-0ddd-458f-a208-91e69bd0b3d4" providerId="AD" clId="Web-{AFBB0F5F-627C-1F47-53EE-0A1E150E3C1F}" dt="2021-04-13T09:15:46.560" v="346"/>
          <pc:sldLayoutMkLst>
            <pc:docMk/>
            <pc:sldMasterMk cId="4128425151" sldId="2147483708"/>
            <pc:sldLayoutMk cId="1328864412" sldId="2147483715"/>
          </pc:sldLayoutMkLst>
        </pc:sldLayoutChg>
        <pc:sldLayoutChg chg="add">
          <pc:chgData name="Hryniewska Weronika (DOKT)" userId="S::01034540@pw.edu.pl::49800c23-0ddd-458f-a208-91e69bd0b3d4" providerId="AD" clId="Web-{AFBB0F5F-627C-1F47-53EE-0A1E150E3C1F}" dt="2021-04-13T09:15:46.560" v="346"/>
          <pc:sldLayoutMkLst>
            <pc:docMk/>
            <pc:sldMasterMk cId="4128425151" sldId="2147483708"/>
            <pc:sldLayoutMk cId="3889606014" sldId="2147483716"/>
          </pc:sldLayoutMkLst>
        </pc:sldLayoutChg>
        <pc:sldLayoutChg chg="add">
          <pc:chgData name="Hryniewska Weronika (DOKT)" userId="S::01034540@pw.edu.pl::49800c23-0ddd-458f-a208-91e69bd0b3d4" providerId="AD" clId="Web-{AFBB0F5F-627C-1F47-53EE-0A1E150E3C1F}" dt="2021-04-13T09:15:46.560" v="346"/>
          <pc:sldLayoutMkLst>
            <pc:docMk/>
            <pc:sldMasterMk cId="4128425151" sldId="2147483708"/>
            <pc:sldLayoutMk cId="3039103823" sldId="2147483717"/>
          </pc:sldLayoutMkLst>
        </pc:sldLayoutChg>
        <pc:sldLayoutChg chg="add">
          <pc:chgData name="Hryniewska Weronika (DOKT)" userId="S::01034540@pw.edu.pl::49800c23-0ddd-458f-a208-91e69bd0b3d4" providerId="AD" clId="Web-{AFBB0F5F-627C-1F47-53EE-0A1E150E3C1F}" dt="2021-04-13T09:15:46.560" v="346"/>
          <pc:sldLayoutMkLst>
            <pc:docMk/>
            <pc:sldMasterMk cId="4128425151" sldId="2147483708"/>
            <pc:sldLayoutMk cId="210310084" sldId="2147483718"/>
          </pc:sldLayoutMkLst>
        </pc:sldLayoutChg>
        <pc:sldLayoutChg chg="add">
          <pc:chgData name="Hryniewska Weronika (DOKT)" userId="S::01034540@pw.edu.pl::49800c23-0ddd-458f-a208-91e69bd0b3d4" providerId="AD" clId="Web-{AFBB0F5F-627C-1F47-53EE-0A1E150E3C1F}" dt="2021-04-13T09:15:46.560" v="346"/>
          <pc:sldLayoutMkLst>
            <pc:docMk/>
            <pc:sldMasterMk cId="4128425151" sldId="2147483708"/>
            <pc:sldLayoutMk cId="3951764502" sldId="2147483719"/>
          </pc:sldLayoutMkLst>
        </pc:sldLayoutChg>
      </pc:sldMasterChg>
    </pc:docChg>
  </pc:docChgLst>
  <pc:docChgLst>
    <pc:chgData name="Hryniewska Weronika (DOKT)" userId="S::01034540@pw.edu.pl::49800c23-0ddd-458f-a208-91e69bd0b3d4" providerId="AD" clId="Web-{252456CF-A667-08E0-911B-F8C845FB59E6}"/>
    <pc:docChg chg="modSld">
      <pc:chgData name="Hryniewska Weronika (DOKT)" userId="S::01034540@pw.edu.pl::49800c23-0ddd-458f-a208-91e69bd0b3d4" providerId="AD" clId="Web-{252456CF-A667-08E0-911B-F8C845FB59E6}" dt="2021-04-14T09:20:35.608" v="5" actId="20577"/>
      <pc:docMkLst>
        <pc:docMk/>
      </pc:docMkLst>
      <pc:sldChg chg="modSp">
        <pc:chgData name="Hryniewska Weronika (DOKT)" userId="S::01034540@pw.edu.pl::49800c23-0ddd-458f-a208-91e69bd0b3d4" providerId="AD" clId="Web-{252456CF-A667-08E0-911B-F8C845FB59E6}" dt="2021-04-14T09:20:35.608" v="5" actId="20577"/>
        <pc:sldMkLst>
          <pc:docMk/>
          <pc:sldMk cId="2731864615" sldId="346"/>
        </pc:sldMkLst>
        <pc:spChg chg="mod">
          <ac:chgData name="Hryniewska Weronika (DOKT)" userId="S::01034540@pw.edu.pl::49800c23-0ddd-458f-a208-91e69bd0b3d4" providerId="AD" clId="Web-{252456CF-A667-08E0-911B-F8C845FB59E6}" dt="2021-04-14T09:20:35.608" v="5" actId="20577"/>
          <ac:spMkLst>
            <pc:docMk/>
            <pc:sldMk cId="2731864615" sldId="346"/>
            <ac:spMk id="3" creationId="{719A562B-D5D3-4B7B-830B-C51E4DA67D39}"/>
          </ac:spMkLst>
        </pc:spChg>
      </pc:sldChg>
    </pc:docChg>
  </pc:docChgLst>
  <pc:docChgLst>
    <pc:chgData name="Hryniewska Weronika (DOKT)" userId="S::01034540@pw.edu.pl::49800c23-0ddd-458f-a208-91e69bd0b3d4" providerId="AD" clId="Web-{0F38E914-F853-BA13-08F0-53CBF5F01D30}"/>
    <pc:docChg chg="addSld delSld modSld sldOrd">
      <pc:chgData name="Hryniewska Weronika (DOKT)" userId="S::01034540@pw.edu.pl::49800c23-0ddd-458f-a208-91e69bd0b3d4" providerId="AD" clId="Web-{0F38E914-F853-BA13-08F0-53CBF5F01D30}" dt="2021-04-11T11:24:53.603" v="289" actId="1076"/>
      <pc:docMkLst>
        <pc:docMk/>
      </pc:docMkLst>
      <pc:sldChg chg="modSp">
        <pc:chgData name="Hryniewska Weronika (DOKT)" userId="S::01034540@pw.edu.pl::49800c23-0ddd-458f-a208-91e69bd0b3d4" providerId="AD" clId="Web-{0F38E914-F853-BA13-08F0-53CBF5F01D30}" dt="2021-04-11T10:42:08.239" v="38" actId="20577"/>
        <pc:sldMkLst>
          <pc:docMk/>
          <pc:sldMk cId="1474218702" sldId="258"/>
        </pc:sldMkLst>
        <pc:spChg chg="mod">
          <ac:chgData name="Hryniewska Weronika (DOKT)" userId="S::01034540@pw.edu.pl::49800c23-0ddd-458f-a208-91e69bd0b3d4" providerId="AD" clId="Web-{0F38E914-F853-BA13-08F0-53CBF5F01D30}" dt="2021-04-11T10:42:08.239" v="38" actId="20577"/>
          <ac:spMkLst>
            <pc:docMk/>
            <pc:sldMk cId="1474218702" sldId="258"/>
            <ac:spMk id="2" creationId="{3977149A-0278-4E5D-B17F-5286B77834E0}"/>
          </ac:spMkLst>
        </pc:spChg>
      </pc:sldChg>
      <pc:sldChg chg="del">
        <pc:chgData name="Hryniewska Weronika (DOKT)" userId="S::01034540@pw.edu.pl::49800c23-0ddd-458f-a208-91e69bd0b3d4" providerId="AD" clId="Web-{0F38E914-F853-BA13-08F0-53CBF5F01D30}" dt="2021-04-11T10:05:07.097" v="13"/>
        <pc:sldMkLst>
          <pc:docMk/>
          <pc:sldMk cId="1234507346" sldId="295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09.362" v="16"/>
        <pc:sldMkLst>
          <pc:docMk/>
          <pc:sldMk cId="36332456" sldId="296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24.316" v="25"/>
        <pc:sldMkLst>
          <pc:docMk/>
          <pc:sldMk cId="2001639904" sldId="297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4:59.190" v="4"/>
        <pc:sldMkLst>
          <pc:docMk/>
          <pc:sldMk cId="1992617189" sldId="298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08.066" v="15"/>
        <pc:sldMkLst>
          <pc:docMk/>
          <pc:sldMk cId="2586550591" sldId="299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10.566" v="17"/>
        <pc:sldMkLst>
          <pc:docMk/>
          <pc:sldMk cId="3180576805" sldId="300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11.456" v="18"/>
        <pc:sldMkLst>
          <pc:docMk/>
          <pc:sldMk cId="4139467997" sldId="301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12.816" v="20"/>
        <pc:sldMkLst>
          <pc:docMk/>
          <pc:sldMk cId="1066281426" sldId="302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12.378" v="19"/>
        <pc:sldMkLst>
          <pc:docMk/>
          <pc:sldMk cId="4101381837" sldId="304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07.472" v="14"/>
        <pc:sldMkLst>
          <pc:docMk/>
          <pc:sldMk cId="544179977" sldId="305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13.628" v="21"/>
        <pc:sldMkLst>
          <pc:docMk/>
          <pc:sldMk cId="665693357" sldId="307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22.113" v="24"/>
        <pc:sldMkLst>
          <pc:docMk/>
          <pc:sldMk cId="686598186" sldId="308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26.691" v="27"/>
        <pc:sldMkLst>
          <pc:docMk/>
          <pc:sldMk cId="200085924" sldId="309"/>
        </pc:sldMkLst>
      </pc:sldChg>
      <pc:sldChg chg="modSp">
        <pc:chgData name="Hryniewska Weronika (DOKT)" userId="S::01034540@pw.edu.pl::49800c23-0ddd-458f-a208-91e69bd0b3d4" providerId="AD" clId="Web-{0F38E914-F853-BA13-08F0-53CBF5F01D30}" dt="2021-04-11T10:42:37.645" v="48" actId="20577"/>
        <pc:sldMkLst>
          <pc:docMk/>
          <pc:sldMk cId="620560503" sldId="310"/>
        </pc:sldMkLst>
        <pc:spChg chg="mod">
          <ac:chgData name="Hryniewska Weronika (DOKT)" userId="S::01034540@pw.edu.pl::49800c23-0ddd-458f-a208-91e69bd0b3d4" providerId="AD" clId="Web-{0F38E914-F853-BA13-08F0-53CBF5F01D30}" dt="2021-04-11T10:42:34.520" v="47" actId="20577"/>
          <ac:spMkLst>
            <pc:docMk/>
            <pc:sldMk cId="620560503" sldId="310"/>
            <ac:spMk id="2" creationId="{3977149A-0278-4E5D-B17F-5286B77834E0}"/>
          </ac:spMkLst>
        </pc:spChg>
        <pc:spChg chg="mod">
          <ac:chgData name="Hryniewska Weronika (DOKT)" userId="S::01034540@pw.edu.pl::49800c23-0ddd-458f-a208-91e69bd0b3d4" providerId="AD" clId="Web-{0F38E914-F853-BA13-08F0-53CBF5F01D30}" dt="2021-04-11T10:42:37.645" v="48" actId="20577"/>
          <ac:spMkLst>
            <pc:docMk/>
            <pc:sldMk cId="620560503" sldId="310"/>
            <ac:spMk id="3" creationId="{EF5C9762-0378-434D-A936-3F1418AF2B02}"/>
          </ac:spMkLst>
        </pc:spChg>
      </pc:sldChg>
      <pc:sldChg chg="add del">
        <pc:chgData name="Hryniewska Weronika (DOKT)" userId="S::01034540@pw.edu.pl::49800c23-0ddd-458f-a208-91e69bd0b3d4" providerId="AD" clId="Web-{0F38E914-F853-BA13-08F0-53CBF5F01D30}" dt="2021-04-11T10:05:17.410" v="23"/>
        <pc:sldMkLst>
          <pc:docMk/>
          <pc:sldMk cId="628484270" sldId="311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25.613" v="26"/>
        <pc:sldMkLst>
          <pc:docMk/>
          <pc:sldMk cId="3155005699" sldId="314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27.347" v="28"/>
        <pc:sldMkLst>
          <pc:docMk/>
          <pc:sldMk cId="2376328353" sldId="315"/>
        </pc:sldMkLst>
      </pc:sldChg>
      <pc:sldChg chg="modSp">
        <pc:chgData name="Hryniewska Weronika (DOKT)" userId="S::01034540@pw.edu.pl::49800c23-0ddd-458f-a208-91e69bd0b3d4" providerId="AD" clId="Web-{0F38E914-F853-BA13-08F0-53CBF5F01D30}" dt="2021-04-11T11:06:02.111" v="216" actId="20577"/>
        <pc:sldMkLst>
          <pc:docMk/>
          <pc:sldMk cId="3237599838" sldId="316"/>
        </pc:sldMkLst>
        <pc:spChg chg="mod">
          <ac:chgData name="Hryniewska Weronika (DOKT)" userId="S::01034540@pw.edu.pl::49800c23-0ddd-458f-a208-91e69bd0b3d4" providerId="AD" clId="Web-{0F38E914-F853-BA13-08F0-53CBF5F01D30}" dt="2021-04-11T11:06:02.111" v="216" actId="20577"/>
          <ac:spMkLst>
            <pc:docMk/>
            <pc:sldMk cId="3237599838" sldId="316"/>
            <ac:spMk id="2" creationId="{3977149A-0278-4E5D-B17F-5286B77834E0}"/>
          </ac:spMkLst>
        </pc:spChg>
      </pc:sldChg>
      <pc:sldChg chg="del">
        <pc:chgData name="Hryniewska Weronika (DOKT)" userId="S::01034540@pw.edu.pl::49800c23-0ddd-458f-a208-91e69bd0b3d4" providerId="AD" clId="Web-{0F38E914-F853-BA13-08F0-53CBF5F01D30}" dt="2021-04-11T10:05:01.190" v="7"/>
        <pc:sldMkLst>
          <pc:docMk/>
          <pc:sldMk cId="2778037573" sldId="317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01.956" v="8"/>
        <pc:sldMkLst>
          <pc:docMk/>
          <pc:sldMk cId="1707527271" sldId="318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02.878" v="9"/>
        <pc:sldMkLst>
          <pc:docMk/>
          <pc:sldMk cId="3687990186" sldId="319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03.300" v="10"/>
        <pc:sldMkLst>
          <pc:docMk/>
          <pc:sldMk cId="3299724107" sldId="320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4:56.300" v="0"/>
        <pc:sldMkLst>
          <pc:docMk/>
          <pc:sldMk cId="415609621" sldId="321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4:58.800" v="3"/>
        <pc:sldMkLst>
          <pc:docMk/>
          <pc:sldMk cId="3070309007" sldId="322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4:58.034" v="2"/>
        <pc:sldMkLst>
          <pc:docMk/>
          <pc:sldMk cId="3506436806" sldId="323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4:57.518" v="1"/>
        <pc:sldMkLst>
          <pc:docMk/>
          <pc:sldMk cId="3697463393" sldId="324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4:59.956" v="5"/>
        <pc:sldMkLst>
          <pc:docMk/>
          <pc:sldMk cId="1190300205" sldId="325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00.847" v="6"/>
        <pc:sldMkLst>
          <pc:docMk/>
          <pc:sldMk cId="1791668818" sldId="326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03.878" v="11"/>
        <pc:sldMkLst>
          <pc:docMk/>
          <pc:sldMk cId="1945300729" sldId="327"/>
        </pc:sldMkLst>
      </pc:sldChg>
      <pc:sldChg chg="del">
        <pc:chgData name="Hryniewska Weronika (DOKT)" userId="S::01034540@pw.edu.pl::49800c23-0ddd-458f-a208-91e69bd0b3d4" providerId="AD" clId="Web-{0F38E914-F853-BA13-08F0-53CBF5F01D30}" dt="2021-04-11T10:05:05.878" v="12"/>
        <pc:sldMkLst>
          <pc:docMk/>
          <pc:sldMk cId="1673079621" sldId="328"/>
        </pc:sldMkLst>
      </pc:sldChg>
      <pc:sldChg chg="addSp delSp modSp new ord">
        <pc:chgData name="Hryniewska Weronika (DOKT)" userId="S::01034540@pw.edu.pl::49800c23-0ddd-458f-a208-91e69bd0b3d4" providerId="AD" clId="Web-{0F38E914-F853-BA13-08F0-53CBF5F01D30}" dt="2021-04-11T10:58:02.508" v="142" actId="1076"/>
        <pc:sldMkLst>
          <pc:docMk/>
          <pc:sldMk cId="1582840271" sldId="330"/>
        </pc:sldMkLst>
        <pc:spChg chg="del">
          <ac:chgData name="Hryniewska Weronika (DOKT)" userId="S::01034540@pw.edu.pl::49800c23-0ddd-458f-a208-91e69bd0b3d4" providerId="AD" clId="Web-{0F38E914-F853-BA13-08F0-53CBF5F01D30}" dt="2021-04-11T10:57:50.273" v="140"/>
          <ac:spMkLst>
            <pc:docMk/>
            <pc:sldMk cId="1582840271" sldId="330"/>
            <ac:spMk id="2" creationId="{80EA9234-02A4-4D36-9835-D0642ECDDF32}"/>
          </ac:spMkLst>
        </pc:spChg>
        <pc:spChg chg="del">
          <ac:chgData name="Hryniewska Weronika (DOKT)" userId="S::01034540@pw.edu.pl::49800c23-0ddd-458f-a208-91e69bd0b3d4" providerId="AD" clId="Web-{0F38E914-F853-BA13-08F0-53CBF5F01D30}" dt="2021-04-11T10:52:07.688" v="75"/>
          <ac:spMkLst>
            <pc:docMk/>
            <pc:sldMk cId="1582840271" sldId="330"/>
            <ac:spMk id="3" creationId="{66E29E51-D9B2-4E85-8738-A6C63662AA51}"/>
          </ac:spMkLst>
        </pc:spChg>
        <pc:spChg chg="add mod">
          <ac:chgData name="Hryniewska Weronika (DOKT)" userId="S::01034540@pw.edu.pl::49800c23-0ddd-458f-a208-91e69bd0b3d4" providerId="AD" clId="Web-{0F38E914-F853-BA13-08F0-53CBF5F01D30}" dt="2021-04-11T10:53:45.924" v="94" actId="14100"/>
          <ac:spMkLst>
            <pc:docMk/>
            <pc:sldMk cId="1582840271" sldId="330"/>
            <ac:spMk id="5" creationId="{9813475D-AF0C-4958-8AA7-7D224B018263}"/>
          </ac:spMkLst>
        </pc:spChg>
        <pc:picChg chg="add mod ord">
          <ac:chgData name="Hryniewska Weronika (DOKT)" userId="S::01034540@pw.edu.pl::49800c23-0ddd-458f-a208-91e69bd0b3d4" providerId="AD" clId="Web-{0F38E914-F853-BA13-08F0-53CBF5F01D30}" dt="2021-04-11T10:58:02.508" v="142" actId="1076"/>
          <ac:picMkLst>
            <pc:docMk/>
            <pc:sldMk cId="1582840271" sldId="330"/>
            <ac:picMk id="4" creationId="{58E4A6A3-5623-4A5E-A282-C8F1D400230A}"/>
          </ac:picMkLst>
        </pc:picChg>
      </pc:sldChg>
      <pc:sldChg chg="addSp delSp modSp add ord replId">
        <pc:chgData name="Hryniewska Weronika (DOKT)" userId="S::01034540@pw.edu.pl::49800c23-0ddd-458f-a208-91e69bd0b3d4" providerId="AD" clId="Web-{0F38E914-F853-BA13-08F0-53CBF5F01D30}" dt="2021-04-11T11:09:04.318" v="242" actId="14100"/>
        <pc:sldMkLst>
          <pc:docMk/>
          <pc:sldMk cId="2052022949" sldId="331"/>
        </pc:sldMkLst>
        <pc:spChg chg="del">
          <ac:chgData name="Hryniewska Weronika (DOKT)" userId="S::01034540@pw.edu.pl::49800c23-0ddd-458f-a208-91e69bd0b3d4" providerId="AD" clId="Web-{0F38E914-F853-BA13-08F0-53CBF5F01D30}" dt="2021-04-11T11:08:04.598" v="222"/>
          <ac:spMkLst>
            <pc:docMk/>
            <pc:sldMk cId="2052022949" sldId="331"/>
            <ac:spMk id="2" creationId="{80EA9234-02A4-4D36-9835-D0642ECDDF32}"/>
          </ac:spMkLst>
        </pc:spChg>
        <pc:spChg chg="del">
          <ac:chgData name="Hryniewska Weronika (DOKT)" userId="S::01034540@pw.edu.pl::49800c23-0ddd-458f-a208-91e69bd0b3d4" providerId="AD" clId="Web-{0F38E914-F853-BA13-08F0-53CBF5F01D30}" dt="2021-04-11T11:08:01.348" v="221"/>
          <ac:spMkLst>
            <pc:docMk/>
            <pc:sldMk cId="2052022949" sldId="331"/>
            <ac:spMk id="3" creationId="{66E29E51-D9B2-4E85-8738-A6C63662AA51}"/>
          </ac:spMkLst>
        </pc:spChg>
        <pc:spChg chg="add mod">
          <ac:chgData name="Hryniewska Weronika (DOKT)" userId="S::01034540@pw.edu.pl::49800c23-0ddd-458f-a208-91e69bd0b3d4" providerId="AD" clId="Web-{0F38E914-F853-BA13-08F0-53CBF5F01D30}" dt="2021-04-11T11:09:04.318" v="242" actId="14100"/>
          <ac:spMkLst>
            <pc:docMk/>
            <pc:sldMk cId="2052022949" sldId="331"/>
            <ac:spMk id="5" creationId="{8BA38205-60A5-45A2-95E7-5CEE23C2E942}"/>
          </ac:spMkLst>
        </pc:spChg>
        <pc:picChg chg="add mod ord">
          <ac:chgData name="Hryniewska Weronika (DOKT)" userId="S::01034540@pw.edu.pl::49800c23-0ddd-458f-a208-91e69bd0b3d4" providerId="AD" clId="Web-{0F38E914-F853-BA13-08F0-53CBF5F01D30}" dt="2021-04-11T11:08:33.474" v="232" actId="1076"/>
          <ac:picMkLst>
            <pc:docMk/>
            <pc:sldMk cId="2052022949" sldId="331"/>
            <ac:picMk id="4" creationId="{8A089543-F697-41E4-81C3-62719B836594}"/>
          </ac:picMkLst>
        </pc:picChg>
      </pc:sldChg>
      <pc:sldChg chg="add ord replId">
        <pc:chgData name="Hryniewska Weronika (DOKT)" userId="S::01034540@pw.edu.pl::49800c23-0ddd-458f-a208-91e69bd0b3d4" providerId="AD" clId="Web-{0F38E914-F853-BA13-08F0-53CBF5F01D30}" dt="2021-04-11T10:42:56.989" v="52"/>
        <pc:sldMkLst>
          <pc:docMk/>
          <pc:sldMk cId="3021162482" sldId="332"/>
        </pc:sldMkLst>
      </pc:sldChg>
      <pc:sldChg chg="addSp delSp modSp new">
        <pc:chgData name="Hryniewska Weronika (DOKT)" userId="S::01034540@pw.edu.pl::49800c23-0ddd-458f-a208-91e69bd0b3d4" providerId="AD" clId="Web-{0F38E914-F853-BA13-08F0-53CBF5F01D30}" dt="2021-04-11T10:57:28.070" v="135" actId="1076"/>
        <pc:sldMkLst>
          <pc:docMk/>
          <pc:sldMk cId="1446427321" sldId="333"/>
        </pc:sldMkLst>
        <pc:spChg chg="del">
          <ac:chgData name="Hryniewska Weronika (DOKT)" userId="S::01034540@pw.edu.pl::49800c23-0ddd-458f-a208-91e69bd0b3d4" providerId="AD" clId="Web-{0F38E914-F853-BA13-08F0-53CBF5F01D30}" dt="2021-04-11T10:57:13.882" v="131"/>
          <ac:spMkLst>
            <pc:docMk/>
            <pc:sldMk cId="1446427321" sldId="333"/>
            <ac:spMk id="2" creationId="{5AFE2316-D5F1-4B25-AE51-C7846C52B4F7}"/>
          </ac:spMkLst>
        </pc:spChg>
        <pc:spChg chg="del">
          <ac:chgData name="Hryniewska Weronika (DOKT)" userId="S::01034540@pw.edu.pl::49800c23-0ddd-458f-a208-91e69bd0b3d4" providerId="AD" clId="Web-{0F38E914-F853-BA13-08F0-53CBF5F01D30}" dt="2021-04-11T10:45:57.931" v="54"/>
          <ac:spMkLst>
            <pc:docMk/>
            <pc:sldMk cId="1446427321" sldId="333"/>
            <ac:spMk id="3" creationId="{077F7D86-A376-438F-A83D-A2AFF8BBA72B}"/>
          </ac:spMkLst>
        </pc:spChg>
        <pc:spChg chg="add mod">
          <ac:chgData name="Hryniewska Weronika (DOKT)" userId="S::01034540@pw.edu.pl::49800c23-0ddd-458f-a208-91e69bd0b3d4" providerId="AD" clId="Web-{0F38E914-F853-BA13-08F0-53CBF5F01D30}" dt="2021-04-11T10:46:27.166" v="63" actId="14100"/>
          <ac:spMkLst>
            <pc:docMk/>
            <pc:sldMk cId="1446427321" sldId="333"/>
            <ac:spMk id="5" creationId="{2E18796D-7575-4A78-BC14-FB6088A17CCC}"/>
          </ac:spMkLst>
        </pc:spChg>
        <pc:picChg chg="add mod ord">
          <ac:chgData name="Hryniewska Weronika (DOKT)" userId="S::01034540@pw.edu.pl::49800c23-0ddd-458f-a208-91e69bd0b3d4" providerId="AD" clId="Web-{0F38E914-F853-BA13-08F0-53CBF5F01D30}" dt="2021-04-11T10:57:28.070" v="135" actId="1076"/>
          <ac:picMkLst>
            <pc:docMk/>
            <pc:sldMk cId="1446427321" sldId="333"/>
            <ac:picMk id="4" creationId="{5CDC9C70-692A-43B3-8BE4-52BDA0140649}"/>
          </ac:picMkLst>
        </pc:picChg>
      </pc:sldChg>
      <pc:sldChg chg="addSp delSp modSp new ord">
        <pc:chgData name="Hryniewska Weronika (DOKT)" userId="S::01034540@pw.edu.pl::49800c23-0ddd-458f-a208-91e69bd0b3d4" providerId="AD" clId="Web-{0F38E914-F853-BA13-08F0-53CBF5F01D30}" dt="2021-04-11T10:57:43.226" v="139" actId="1076"/>
        <pc:sldMkLst>
          <pc:docMk/>
          <pc:sldMk cId="4112160858" sldId="334"/>
        </pc:sldMkLst>
        <pc:spChg chg="del">
          <ac:chgData name="Hryniewska Weronika (DOKT)" userId="S::01034540@pw.edu.pl::49800c23-0ddd-458f-a208-91e69bd0b3d4" providerId="AD" clId="Web-{0F38E914-F853-BA13-08F0-53CBF5F01D30}" dt="2021-04-11T10:57:34.007" v="136"/>
          <ac:spMkLst>
            <pc:docMk/>
            <pc:sldMk cId="4112160858" sldId="334"/>
            <ac:spMk id="2" creationId="{EA864D13-79EC-461D-A759-A3B049E881D4}"/>
          </ac:spMkLst>
        </pc:spChg>
        <pc:spChg chg="del">
          <ac:chgData name="Hryniewska Weronika (DOKT)" userId="S::01034540@pw.edu.pl::49800c23-0ddd-458f-a208-91e69bd0b3d4" providerId="AD" clId="Web-{0F38E914-F853-BA13-08F0-53CBF5F01D30}" dt="2021-04-11T10:46:49.650" v="66"/>
          <ac:spMkLst>
            <pc:docMk/>
            <pc:sldMk cId="4112160858" sldId="334"/>
            <ac:spMk id="3" creationId="{916CD096-DB57-4F96-8F59-94E62A5AAAF7}"/>
          </ac:spMkLst>
        </pc:spChg>
        <pc:spChg chg="add mod">
          <ac:chgData name="Hryniewska Weronika (DOKT)" userId="S::01034540@pw.edu.pl::49800c23-0ddd-458f-a208-91e69bd0b3d4" providerId="AD" clId="Web-{0F38E914-F853-BA13-08F0-53CBF5F01D30}" dt="2021-04-11T10:47:20.526" v="74" actId="14100"/>
          <ac:spMkLst>
            <pc:docMk/>
            <pc:sldMk cId="4112160858" sldId="334"/>
            <ac:spMk id="5" creationId="{2488F04E-BA42-4A73-8248-90CB22F13DF9}"/>
          </ac:spMkLst>
        </pc:spChg>
        <pc:picChg chg="add mod ord">
          <ac:chgData name="Hryniewska Weronika (DOKT)" userId="S::01034540@pw.edu.pl::49800c23-0ddd-458f-a208-91e69bd0b3d4" providerId="AD" clId="Web-{0F38E914-F853-BA13-08F0-53CBF5F01D30}" dt="2021-04-11T10:57:43.226" v="139" actId="1076"/>
          <ac:picMkLst>
            <pc:docMk/>
            <pc:sldMk cId="4112160858" sldId="334"/>
            <ac:picMk id="4" creationId="{295A20C6-36C0-49E0-BDBE-B135E99D66DB}"/>
          </ac:picMkLst>
        </pc:picChg>
      </pc:sldChg>
      <pc:sldChg chg="addSp delSp modSp new">
        <pc:chgData name="Hryniewska Weronika (DOKT)" userId="S::01034540@pw.edu.pl::49800c23-0ddd-458f-a208-91e69bd0b3d4" providerId="AD" clId="Web-{0F38E914-F853-BA13-08F0-53CBF5F01D30}" dt="2021-04-11T10:56:46.991" v="123" actId="1076"/>
        <pc:sldMkLst>
          <pc:docMk/>
          <pc:sldMk cId="1698871671" sldId="335"/>
        </pc:sldMkLst>
        <pc:spChg chg="del">
          <ac:chgData name="Hryniewska Weronika (DOKT)" userId="S::01034540@pw.edu.pl::49800c23-0ddd-458f-a208-91e69bd0b3d4" providerId="AD" clId="Web-{0F38E914-F853-BA13-08F0-53CBF5F01D30}" dt="2021-04-11T10:56:41.006" v="121"/>
          <ac:spMkLst>
            <pc:docMk/>
            <pc:sldMk cId="1698871671" sldId="335"/>
            <ac:spMk id="2" creationId="{101E54DC-8322-455C-9596-0CCF6B48E951}"/>
          </ac:spMkLst>
        </pc:spChg>
        <pc:spChg chg="del">
          <ac:chgData name="Hryniewska Weronika (DOKT)" userId="S::01034540@pw.edu.pl::49800c23-0ddd-458f-a208-91e69bd0b3d4" providerId="AD" clId="Web-{0F38E914-F853-BA13-08F0-53CBF5F01D30}" dt="2021-04-11T10:53:08.267" v="83"/>
          <ac:spMkLst>
            <pc:docMk/>
            <pc:sldMk cId="1698871671" sldId="335"/>
            <ac:spMk id="3" creationId="{B847F2A5-8783-4CBE-9233-68DAF617757A}"/>
          </ac:spMkLst>
        </pc:spChg>
        <pc:spChg chg="add mod">
          <ac:chgData name="Hryniewska Weronika (DOKT)" userId="S::01034540@pw.edu.pl::49800c23-0ddd-458f-a208-91e69bd0b3d4" providerId="AD" clId="Web-{0F38E914-F853-BA13-08F0-53CBF5F01D30}" dt="2021-04-11T10:53:29.143" v="90" actId="14100"/>
          <ac:spMkLst>
            <pc:docMk/>
            <pc:sldMk cId="1698871671" sldId="335"/>
            <ac:spMk id="5" creationId="{0F39899A-A987-4D61-A4CE-40ACB8A6EAF5}"/>
          </ac:spMkLst>
        </pc:spChg>
        <pc:picChg chg="add mod ord">
          <ac:chgData name="Hryniewska Weronika (DOKT)" userId="S::01034540@pw.edu.pl::49800c23-0ddd-458f-a208-91e69bd0b3d4" providerId="AD" clId="Web-{0F38E914-F853-BA13-08F0-53CBF5F01D30}" dt="2021-04-11T10:56:46.991" v="123" actId="1076"/>
          <ac:picMkLst>
            <pc:docMk/>
            <pc:sldMk cId="1698871671" sldId="335"/>
            <ac:picMk id="4" creationId="{3E74E6DE-4866-4E73-AA68-073864744CA8}"/>
          </ac:picMkLst>
        </pc:picChg>
      </pc:sldChg>
      <pc:sldChg chg="addSp delSp modSp new">
        <pc:chgData name="Hryniewska Weronika (DOKT)" userId="S::01034540@pw.edu.pl::49800c23-0ddd-458f-a208-91e69bd0b3d4" providerId="AD" clId="Web-{0F38E914-F853-BA13-08F0-53CBF5F01D30}" dt="2021-04-11T10:57:10.382" v="130" actId="1076"/>
        <pc:sldMkLst>
          <pc:docMk/>
          <pc:sldMk cId="2023463439" sldId="336"/>
        </pc:sldMkLst>
        <pc:spChg chg="del">
          <ac:chgData name="Hryniewska Weronika (DOKT)" userId="S::01034540@pw.edu.pl::49800c23-0ddd-458f-a208-91e69bd0b3d4" providerId="AD" clId="Web-{0F38E914-F853-BA13-08F0-53CBF5F01D30}" dt="2021-04-11T10:56:52.959" v="124"/>
          <ac:spMkLst>
            <pc:docMk/>
            <pc:sldMk cId="2023463439" sldId="336"/>
            <ac:spMk id="2" creationId="{6CD448FD-AF74-4D52-98D4-8C57F013B513}"/>
          </ac:spMkLst>
        </pc:spChg>
        <pc:spChg chg="del">
          <ac:chgData name="Hryniewska Weronika (DOKT)" userId="S::01034540@pw.edu.pl::49800c23-0ddd-458f-a208-91e69bd0b3d4" providerId="AD" clId="Web-{0F38E914-F853-BA13-08F0-53CBF5F01D30}" dt="2021-04-11T10:55:14.676" v="96"/>
          <ac:spMkLst>
            <pc:docMk/>
            <pc:sldMk cId="2023463439" sldId="336"/>
            <ac:spMk id="3" creationId="{6A41F47F-C275-43D8-8DDC-D65CC3E6AFC6}"/>
          </ac:spMkLst>
        </pc:spChg>
        <pc:spChg chg="add mod">
          <ac:chgData name="Hryniewska Weronika (DOKT)" userId="S::01034540@pw.edu.pl::49800c23-0ddd-458f-a208-91e69bd0b3d4" providerId="AD" clId="Web-{0F38E914-F853-BA13-08F0-53CBF5F01D30}" dt="2021-04-11T10:55:43.958" v="105" actId="14100"/>
          <ac:spMkLst>
            <pc:docMk/>
            <pc:sldMk cId="2023463439" sldId="336"/>
            <ac:spMk id="5" creationId="{C834610C-299C-40E9-94E1-330A40D04A79}"/>
          </ac:spMkLst>
        </pc:spChg>
        <pc:picChg chg="add mod ord">
          <ac:chgData name="Hryniewska Weronika (DOKT)" userId="S::01034540@pw.edu.pl::49800c23-0ddd-458f-a208-91e69bd0b3d4" providerId="AD" clId="Web-{0F38E914-F853-BA13-08F0-53CBF5F01D30}" dt="2021-04-11T10:57:10.382" v="130" actId="1076"/>
          <ac:picMkLst>
            <pc:docMk/>
            <pc:sldMk cId="2023463439" sldId="336"/>
            <ac:picMk id="4" creationId="{16633429-1133-4636-8D5B-9A705A045FB4}"/>
          </ac:picMkLst>
        </pc:picChg>
      </pc:sldChg>
      <pc:sldChg chg="addSp delSp modSp new ord">
        <pc:chgData name="Hryniewska Weronika (DOKT)" userId="S::01034540@pw.edu.pl::49800c23-0ddd-458f-a208-91e69bd0b3d4" providerId="AD" clId="Web-{0F38E914-F853-BA13-08F0-53CBF5F01D30}" dt="2021-04-11T10:56:36.537" v="120" actId="1076"/>
        <pc:sldMkLst>
          <pc:docMk/>
          <pc:sldMk cId="1020431262" sldId="337"/>
        </pc:sldMkLst>
        <pc:spChg chg="del">
          <ac:chgData name="Hryniewska Weronika (DOKT)" userId="S::01034540@pw.edu.pl::49800c23-0ddd-458f-a208-91e69bd0b3d4" providerId="AD" clId="Web-{0F38E914-F853-BA13-08F0-53CBF5F01D30}" dt="2021-04-11T10:56:26.693" v="116"/>
          <ac:spMkLst>
            <pc:docMk/>
            <pc:sldMk cId="1020431262" sldId="337"/>
            <ac:spMk id="2" creationId="{28E4DBD4-FEAF-4BEA-9F64-C18999B516FC}"/>
          </ac:spMkLst>
        </pc:spChg>
        <pc:spChg chg="del">
          <ac:chgData name="Hryniewska Weronika (DOKT)" userId="S::01034540@pw.edu.pl::49800c23-0ddd-458f-a208-91e69bd0b3d4" providerId="AD" clId="Web-{0F38E914-F853-BA13-08F0-53CBF5F01D30}" dt="2021-04-11T10:55:55.521" v="107"/>
          <ac:spMkLst>
            <pc:docMk/>
            <pc:sldMk cId="1020431262" sldId="337"/>
            <ac:spMk id="3" creationId="{165FDB9C-3B08-4E63-BD0B-D10D13302FBA}"/>
          </ac:spMkLst>
        </pc:spChg>
        <pc:spChg chg="add mod">
          <ac:chgData name="Hryniewska Weronika (DOKT)" userId="S::01034540@pw.edu.pl::49800c23-0ddd-458f-a208-91e69bd0b3d4" providerId="AD" clId="Web-{0F38E914-F853-BA13-08F0-53CBF5F01D30}" dt="2021-04-11T10:56:16.381" v="114" actId="14100"/>
          <ac:spMkLst>
            <pc:docMk/>
            <pc:sldMk cId="1020431262" sldId="337"/>
            <ac:spMk id="5" creationId="{0578732F-55B5-4EDB-A00D-25473EBFD55A}"/>
          </ac:spMkLst>
        </pc:spChg>
        <pc:picChg chg="add mod ord">
          <ac:chgData name="Hryniewska Weronika (DOKT)" userId="S::01034540@pw.edu.pl::49800c23-0ddd-458f-a208-91e69bd0b3d4" providerId="AD" clId="Web-{0F38E914-F853-BA13-08F0-53CBF5F01D30}" dt="2021-04-11T10:56:36.537" v="120" actId="1076"/>
          <ac:picMkLst>
            <pc:docMk/>
            <pc:sldMk cId="1020431262" sldId="337"/>
            <ac:picMk id="4" creationId="{509FBF1C-C335-420F-845B-A6BC96A40753}"/>
          </ac:picMkLst>
        </pc:picChg>
      </pc:sldChg>
      <pc:sldChg chg="add del replId">
        <pc:chgData name="Hryniewska Weronika (DOKT)" userId="S::01034540@pw.edu.pl::49800c23-0ddd-458f-a208-91e69bd0b3d4" providerId="AD" clId="Web-{0F38E914-F853-BA13-08F0-53CBF5F01D30}" dt="2021-04-11T10:59:51.651" v="144"/>
        <pc:sldMkLst>
          <pc:docMk/>
          <pc:sldMk cId="2333386810" sldId="338"/>
        </pc:sldMkLst>
      </pc:sldChg>
      <pc:sldChg chg="addSp delSp modSp new">
        <pc:chgData name="Hryniewska Weronika (DOKT)" userId="S::01034540@pw.edu.pl::49800c23-0ddd-458f-a208-91e69bd0b3d4" providerId="AD" clId="Web-{0F38E914-F853-BA13-08F0-53CBF5F01D30}" dt="2021-04-11T11:05:13.563" v="215" actId="1076"/>
        <pc:sldMkLst>
          <pc:docMk/>
          <pc:sldMk cId="3433389327" sldId="338"/>
        </pc:sldMkLst>
        <pc:spChg chg="del">
          <ac:chgData name="Hryniewska Weronika (DOKT)" userId="S::01034540@pw.edu.pl::49800c23-0ddd-458f-a208-91e69bd0b3d4" providerId="AD" clId="Web-{0F38E914-F853-BA13-08F0-53CBF5F01D30}" dt="2021-04-11T11:00:13.198" v="150"/>
          <ac:spMkLst>
            <pc:docMk/>
            <pc:sldMk cId="3433389327" sldId="338"/>
            <ac:spMk id="2" creationId="{CCCCC9A1-49AA-4BC3-86B4-8D8EFACE91D7}"/>
          </ac:spMkLst>
        </pc:spChg>
        <pc:spChg chg="del">
          <ac:chgData name="Hryniewska Weronika (DOKT)" userId="S::01034540@pw.edu.pl::49800c23-0ddd-458f-a208-91e69bd0b3d4" providerId="AD" clId="Web-{0F38E914-F853-BA13-08F0-53CBF5F01D30}" dt="2021-04-11T11:00:03.854" v="146"/>
          <ac:spMkLst>
            <pc:docMk/>
            <pc:sldMk cId="3433389327" sldId="338"/>
            <ac:spMk id="3" creationId="{4123D31B-626E-4391-88F2-40B48B11BA7C}"/>
          </ac:spMkLst>
        </pc:spChg>
        <pc:spChg chg="add mod">
          <ac:chgData name="Hryniewska Weronika (DOKT)" userId="S::01034540@pw.edu.pl::49800c23-0ddd-458f-a208-91e69bd0b3d4" providerId="AD" clId="Web-{0F38E914-F853-BA13-08F0-53CBF5F01D30}" dt="2021-04-11T11:00:45.886" v="159" actId="1076"/>
          <ac:spMkLst>
            <pc:docMk/>
            <pc:sldMk cId="3433389327" sldId="338"/>
            <ac:spMk id="8" creationId="{02088C16-8DC8-4114-9E70-41B5A5F04008}"/>
          </ac:spMkLst>
        </pc:spChg>
        <pc:grpChg chg="add del mod">
          <ac:chgData name="Hryniewska Weronika (DOKT)" userId="S::01034540@pw.edu.pl::49800c23-0ddd-458f-a208-91e69bd0b3d4" providerId="AD" clId="Web-{0F38E914-F853-BA13-08F0-53CBF5F01D30}" dt="2021-04-11T11:04:37.438" v="205"/>
          <ac:grpSpMkLst>
            <pc:docMk/>
            <pc:sldMk cId="3433389327" sldId="338"/>
            <ac:grpSpMk id="10" creationId="{9A51EB08-04E3-4080-B8E2-57DD23EC2128}"/>
          </ac:grpSpMkLst>
        </pc:grpChg>
        <pc:picChg chg="add mod ord">
          <ac:chgData name="Hryniewska Weronika (DOKT)" userId="S::01034540@pw.edu.pl::49800c23-0ddd-458f-a208-91e69bd0b3d4" providerId="AD" clId="Web-{0F38E914-F853-BA13-08F0-53CBF5F01D30}" dt="2021-04-11T11:03:57.515" v="202" actId="1076"/>
          <ac:picMkLst>
            <pc:docMk/>
            <pc:sldMk cId="3433389327" sldId="338"/>
            <ac:picMk id="4" creationId="{E4598676-76E9-4AA1-892B-CEE7CF4EAD5C}"/>
          </ac:picMkLst>
        </pc:picChg>
        <pc:picChg chg="add mod">
          <ac:chgData name="Hryniewska Weronika (DOKT)" userId="S::01034540@pw.edu.pl::49800c23-0ddd-458f-a208-91e69bd0b3d4" providerId="AD" clId="Web-{0F38E914-F853-BA13-08F0-53CBF5F01D30}" dt="2021-04-11T11:04:03.327" v="203" actId="1076"/>
          <ac:picMkLst>
            <pc:docMk/>
            <pc:sldMk cId="3433389327" sldId="338"/>
            <ac:picMk id="5" creationId="{14378C5B-4889-41EC-B1FA-58C96CD63EC4}"/>
          </ac:picMkLst>
        </pc:picChg>
        <pc:picChg chg="add mod topLvl modCrop">
          <ac:chgData name="Hryniewska Weronika (DOKT)" userId="S::01034540@pw.edu.pl::49800c23-0ddd-458f-a208-91e69bd0b3d4" providerId="AD" clId="Web-{0F38E914-F853-BA13-08F0-53CBF5F01D30}" dt="2021-04-11T11:04:37.438" v="205"/>
          <ac:picMkLst>
            <pc:docMk/>
            <pc:sldMk cId="3433389327" sldId="338"/>
            <ac:picMk id="6" creationId="{6477F9B7-3CED-4479-B150-F1D0E4E99B4E}"/>
          </ac:picMkLst>
        </pc:picChg>
        <pc:picChg chg="add mod">
          <ac:chgData name="Hryniewska Weronika (DOKT)" userId="S::01034540@pw.edu.pl::49800c23-0ddd-458f-a208-91e69bd0b3d4" providerId="AD" clId="Web-{0F38E914-F853-BA13-08F0-53CBF5F01D30}" dt="2021-04-11T11:04:08.828" v="204" actId="1076"/>
          <ac:picMkLst>
            <pc:docMk/>
            <pc:sldMk cId="3433389327" sldId="338"/>
            <ac:picMk id="7" creationId="{96A83DEB-6D80-4000-A354-CE72F0679A0C}"/>
          </ac:picMkLst>
        </pc:picChg>
        <pc:picChg chg="add mod topLvl modCrop">
          <ac:chgData name="Hryniewska Weronika (DOKT)" userId="S::01034540@pw.edu.pl::49800c23-0ddd-458f-a208-91e69bd0b3d4" providerId="AD" clId="Web-{0F38E914-F853-BA13-08F0-53CBF5F01D30}" dt="2021-04-11T11:05:13.563" v="215" actId="1076"/>
          <ac:picMkLst>
            <pc:docMk/>
            <pc:sldMk cId="3433389327" sldId="338"/>
            <ac:picMk id="9" creationId="{F8907FF1-6A3E-4634-ADDE-75C3DBB89102}"/>
          </ac:picMkLst>
        </pc:picChg>
      </pc:sldChg>
      <pc:sldChg chg="addSp delSp modSp new modNotes">
        <pc:chgData name="Hryniewska Weronika (DOKT)" userId="S::01034540@pw.edu.pl::49800c23-0ddd-458f-a208-91e69bd0b3d4" providerId="AD" clId="Web-{0F38E914-F853-BA13-08F0-53CBF5F01D30}" dt="2021-04-11T11:14:57.028" v="266"/>
        <pc:sldMkLst>
          <pc:docMk/>
          <pc:sldMk cId="2499844638" sldId="339"/>
        </pc:sldMkLst>
        <pc:spChg chg="del">
          <ac:chgData name="Hryniewska Weronika (DOKT)" userId="S::01034540@pw.edu.pl::49800c23-0ddd-458f-a208-91e69bd0b3d4" providerId="AD" clId="Web-{0F38E914-F853-BA13-08F0-53CBF5F01D30}" dt="2021-04-11T11:09:22.318" v="244"/>
          <ac:spMkLst>
            <pc:docMk/>
            <pc:sldMk cId="2499844638" sldId="339"/>
            <ac:spMk id="2" creationId="{D63674C6-29C6-4BFA-8F73-5CE34EFD9190}"/>
          </ac:spMkLst>
        </pc:spChg>
        <pc:spChg chg="del">
          <ac:chgData name="Hryniewska Weronika (DOKT)" userId="S::01034540@pw.edu.pl::49800c23-0ddd-458f-a208-91e69bd0b3d4" providerId="AD" clId="Web-{0F38E914-F853-BA13-08F0-53CBF5F01D30}" dt="2021-04-11T11:09:18.818" v="243"/>
          <ac:spMkLst>
            <pc:docMk/>
            <pc:sldMk cId="2499844638" sldId="339"/>
            <ac:spMk id="3" creationId="{E8000E8B-4055-4823-8E84-D94EE71AFDD8}"/>
          </ac:spMkLst>
        </pc:spChg>
        <pc:picChg chg="add mod ord">
          <ac:chgData name="Hryniewska Weronika (DOKT)" userId="S::01034540@pw.edu.pl::49800c23-0ddd-458f-a208-91e69bd0b3d4" providerId="AD" clId="Web-{0F38E914-F853-BA13-08F0-53CBF5F01D30}" dt="2021-04-11T11:09:35.881" v="250" actId="1076"/>
          <ac:picMkLst>
            <pc:docMk/>
            <pc:sldMk cId="2499844638" sldId="339"/>
            <ac:picMk id="4" creationId="{F3AF710A-C86F-4DFF-B82D-B01D6864C74E}"/>
          </ac:picMkLst>
        </pc:picChg>
      </pc:sldChg>
      <pc:sldChg chg="add del replId">
        <pc:chgData name="Hryniewska Weronika (DOKT)" userId="S::01034540@pw.edu.pl::49800c23-0ddd-458f-a208-91e69bd0b3d4" providerId="AD" clId="Web-{0F38E914-F853-BA13-08F0-53CBF5F01D30}" dt="2021-04-11T11:08:07.473" v="223"/>
        <pc:sldMkLst>
          <pc:docMk/>
          <pc:sldMk cId="1963265738" sldId="340"/>
        </pc:sldMkLst>
      </pc:sldChg>
      <pc:sldChg chg="modSp add ord replId">
        <pc:chgData name="Hryniewska Weronika (DOKT)" userId="S::01034540@pw.edu.pl::49800c23-0ddd-458f-a208-91e69bd0b3d4" providerId="AD" clId="Web-{0F38E914-F853-BA13-08F0-53CBF5F01D30}" dt="2021-04-11T11:09:43.881" v="252" actId="20577"/>
        <pc:sldMkLst>
          <pc:docMk/>
          <pc:sldMk cId="2285955150" sldId="340"/>
        </pc:sldMkLst>
        <pc:spChg chg="mod">
          <ac:chgData name="Hryniewska Weronika (DOKT)" userId="S::01034540@pw.edu.pl::49800c23-0ddd-458f-a208-91e69bd0b3d4" providerId="AD" clId="Web-{0F38E914-F853-BA13-08F0-53CBF5F01D30}" dt="2021-04-11T11:09:43.881" v="252" actId="20577"/>
          <ac:spMkLst>
            <pc:docMk/>
            <pc:sldMk cId="2285955150" sldId="340"/>
            <ac:spMk id="2" creationId="{D63674C6-29C6-4BFA-8F73-5CE34EFD9190}"/>
          </ac:spMkLst>
        </pc:spChg>
      </pc:sldChg>
      <pc:sldChg chg="add del replId">
        <pc:chgData name="Hryniewska Weronika (DOKT)" userId="S::01034540@pw.edu.pl::49800c23-0ddd-458f-a208-91e69bd0b3d4" providerId="AD" clId="Web-{0F38E914-F853-BA13-08F0-53CBF5F01D30}" dt="2021-04-11T11:08:08.145" v="224"/>
        <pc:sldMkLst>
          <pc:docMk/>
          <pc:sldMk cId="3339540760" sldId="341"/>
        </pc:sldMkLst>
      </pc:sldChg>
      <pc:sldChg chg="addSp delSp modSp add replId">
        <pc:chgData name="Hryniewska Weronika (DOKT)" userId="S::01034540@pw.edu.pl::49800c23-0ddd-458f-a208-91e69bd0b3d4" providerId="AD" clId="Web-{0F38E914-F853-BA13-08F0-53CBF5F01D30}" dt="2021-04-11T11:15:36.670" v="277" actId="1076"/>
        <pc:sldMkLst>
          <pc:docMk/>
          <pc:sldMk cId="3538039022" sldId="341"/>
        </pc:sldMkLst>
        <pc:spChg chg="del">
          <ac:chgData name="Hryniewska Weronika (DOKT)" userId="S::01034540@pw.edu.pl::49800c23-0ddd-458f-a208-91e69bd0b3d4" providerId="AD" clId="Web-{0F38E914-F853-BA13-08F0-53CBF5F01D30}" dt="2021-04-11T11:14:59.466" v="267"/>
          <ac:spMkLst>
            <pc:docMk/>
            <pc:sldMk cId="3538039022" sldId="341"/>
            <ac:spMk id="3" creationId="{E8000E8B-4055-4823-8E84-D94EE71AFDD8}"/>
          </ac:spMkLst>
        </pc:spChg>
        <pc:spChg chg="add mod">
          <ac:chgData name="Hryniewska Weronika (DOKT)" userId="S::01034540@pw.edu.pl::49800c23-0ddd-458f-a208-91e69bd0b3d4" providerId="AD" clId="Web-{0F38E914-F853-BA13-08F0-53CBF5F01D30}" dt="2021-04-11T11:15:21.575" v="274" actId="20577"/>
          <ac:spMkLst>
            <pc:docMk/>
            <pc:sldMk cId="3538039022" sldId="341"/>
            <ac:spMk id="5" creationId="{493EF35C-99DE-4871-A588-A089D0B64A29}"/>
          </ac:spMkLst>
        </pc:spChg>
        <pc:picChg chg="add mod ord">
          <ac:chgData name="Hryniewska Weronika (DOKT)" userId="S::01034540@pw.edu.pl::49800c23-0ddd-458f-a208-91e69bd0b3d4" providerId="AD" clId="Web-{0F38E914-F853-BA13-08F0-53CBF5F01D30}" dt="2021-04-11T11:15:36.670" v="277" actId="1076"/>
          <ac:picMkLst>
            <pc:docMk/>
            <pc:sldMk cId="3538039022" sldId="341"/>
            <ac:picMk id="4" creationId="{86FA21B3-F418-4A15-922D-D8965C1707E7}"/>
          </ac:picMkLst>
        </pc:picChg>
      </pc:sldChg>
      <pc:sldChg chg="add del replId">
        <pc:chgData name="Hryniewska Weronika (DOKT)" userId="S::01034540@pw.edu.pl::49800c23-0ddd-458f-a208-91e69bd0b3d4" providerId="AD" clId="Web-{0F38E914-F853-BA13-08F0-53CBF5F01D30}" dt="2021-04-11T11:08:11.645" v="225"/>
        <pc:sldMkLst>
          <pc:docMk/>
          <pc:sldMk cId="769239063" sldId="342"/>
        </pc:sldMkLst>
      </pc:sldChg>
      <pc:sldChg chg="addSp delSp modSp new">
        <pc:chgData name="Hryniewska Weronika (DOKT)" userId="S::01034540@pw.edu.pl::49800c23-0ddd-458f-a208-91e69bd0b3d4" providerId="AD" clId="Web-{0F38E914-F853-BA13-08F0-53CBF5F01D30}" dt="2021-04-11T11:24:53.603" v="289" actId="1076"/>
        <pc:sldMkLst>
          <pc:docMk/>
          <pc:sldMk cId="4201647038" sldId="342"/>
        </pc:sldMkLst>
        <pc:spChg chg="del">
          <ac:chgData name="Hryniewska Weronika (DOKT)" userId="S::01034540@pw.edu.pl::49800c23-0ddd-458f-a208-91e69bd0b3d4" providerId="AD" clId="Web-{0F38E914-F853-BA13-08F0-53CBF5F01D30}" dt="2021-04-11T11:24:41.352" v="286"/>
          <ac:spMkLst>
            <pc:docMk/>
            <pc:sldMk cId="4201647038" sldId="342"/>
            <ac:spMk id="2" creationId="{A422AE50-42A5-40D2-8D83-C4811431AC78}"/>
          </ac:spMkLst>
        </pc:spChg>
        <pc:spChg chg="del">
          <ac:chgData name="Hryniewska Weronika (DOKT)" userId="S::01034540@pw.edu.pl::49800c23-0ddd-458f-a208-91e69bd0b3d4" providerId="AD" clId="Web-{0F38E914-F853-BA13-08F0-53CBF5F01D30}" dt="2021-04-11T11:24:36.102" v="283"/>
          <ac:spMkLst>
            <pc:docMk/>
            <pc:sldMk cId="4201647038" sldId="342"/>
            <ac:spMk id="3" creationId="{29288D06-F024-40C1-A533-EDA5378243BB}"/>
          </ac:spMkLst>
        </pc:spChg>
        <pc:spChg chg="add mod">
          <ac:chgData name="Hryniewska Weronika (DOKT)" userId="S::01034540@pw.edu.pl::49800c23-0ddd-458f-a208-91e69bd0b3d4" providerId="AD" clId="Web-{0F38E914-F853-BA13-08F0-53CBF5F01D30}" dt="2021-04-11T11:24:18.867" v="282" actId="14100"/>
          <ac:spMkLst>
            <pc:docMk/>
            <pc:sldMk cId="4201647038" sldId="342"/>
            <ac:spMk id="4" creationId="{8C1D4192-BBDD-4779-8710-33D12405FD18}"/>
          </ac:spMkLst>
        </pc:spChg>
        <pc:picChg chg="add mod ord">
          <ac:chgData name="Hryniewska Weronika (DOKT)" userId="S::01034540@pw.edu.pl::49800c23-0ddd-458f-a208-91e69bd0b3d4" providerId="AD" clId="Web-{0F38E914-F853-BA13-08F0-53CBF5F01D30}" dt="2021-04-11T11:24:53.603" v="289" actId="1076"/>
          <ac:picMkLst>
            <pc:docMk/>
            <pc:sldMk cId="4201647038" sldId="342"/>
            <ac:picMk id="5" creationId="{72555B88-F8C5-499F-90FA-B36883F965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92146-9EAB-4D62-BF7D-20AEBB9FED78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AEFD9-2B68-44C3-8653-750A1FA90D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50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F3B92-A3DC-4D43-92A4-229968BECF09}" type="slidenum">
              <a:rPr lang="pl-PL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7653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F3B92-A3DC-4D43-92A4-229968BECF09}" type="slidenum">
              <a:rPr lang="pl-PL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305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F3B92-A3DC-4D43-92A4-229968BECF09}" type="slidenum">
              <a:rPr lang="pl-PL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907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A744-706B-430F-A23C-36804B95F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4593A-A102-4801-BF37-DDD7E7E40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C7DC-DCD7-409A-93FE-0A5F636A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21AD-27F5-4FB6-A66A-0A65F59D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28C09-A303-47F3-8D51-A3AAE037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91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1C30-F3AF-4C46-905F-8A537AE3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DF1B1-D5E6-40FB-B9A4-6C37DB04B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9CE2-DFF6-4DFA-B054-C396A730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9BAD7-CB82-49FE-A472-8A428789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3FE8-E365-47A5-85B9-4C8D28A0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655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AF177-DE67-479F-A2A5-3F5279409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86EF3-20DD-4352-8B44-9103B589D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70F9F-0EF4-4988-BE84-4BB1C2EF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BC42D-1511-46C9-8A57-7B95F9A8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178D6-CF90-41BD-9F0E-CC7FF14C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94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87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19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19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703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97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68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64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0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159E-42CC-431D-A213-97A7FB02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CFC2-8EE7-4EB1-BCB5-1668B59C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2E1D5-8059-457C-AD49-9CBD047B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05CCC-FD37-488D-B0A7-A6057E44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1B1C-823D-422C-A37E-73232310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0396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03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0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6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7704-3E93-4525-9732-AB1205F4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AE4E9-7594-4081-8354-94D4D4E08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4173-E07E-42F6-A152-EE35133F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4837C-808B-4F00-8969-9AC7D5F6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8BD56-F402-47FF-B06B-92C842BB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96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687A-AE52-4E88-95DF-48D87229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EBCC-76B0-4A5E-8B77-45C035871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4EBF9-A95C-4CC0-8148-4CE31F426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4F9FA-9FE0-4586-BA22-645BB72E5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20CC8-B761-4657-B363-8AFC9F65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3553E-DD1D-4F52-B515-A4CEA6C2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83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32DF-0F33-4DA7-AAF1-7320FAEB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F4F61-E8C7-41D6-AEB1-8D3BCE96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03E3A-BBD6-4D47-ABBD-C2C03D24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0C93BD-D94A-4BDE-8206-3123AE739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8F9BD-D9D8-4341-A219-CB9411733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7828A5-279D-45E1-818E-1AAE52F1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FE0E9F-BADA-46DB-8C36-D59C5F604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82CAF5-8544-40A3-BD30-5B48AA80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78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E055-11EC-4D5F-A643-F7C943EB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6BE27-A575-4127-89CD-6EA80A75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ED19D-AFB9-4A2D-9F2E-5A1D5A25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B3CD-730C-4554-A1F6-F96B4046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32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0D063-31A7-47D4-BC0F-68510EC0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1EA9E-13EC-4680-84C3-E9FAA117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68BC-0505-47B5-892F-28CF8805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0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B14-D8B6-4B05-A70D-07AEE64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0B569-F5BA-4B3C-9582-DD84312F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920F5-0761-46EF-AFC8-39BD85C0D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1EB59-0FE1-44F4-BB4F-3165054F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B9385-CD6A-49A4-AD30-004DA5A4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2F1B2-E900-4788-93F1-E8A5CA39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64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3FBA-4262-4AD4-B667-6A17998BE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D89B-3542-4AD9-9937-32093F803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66D94-D51B-450A-8AA9-04E881E1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5A4CA-EC21-4610-932F-129AF689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81435-2019-44FE-A365-E2FED56B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90021-CB01-4CE1-814A-9E8D3005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9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3F8AC-A1DB-4D01-9F88-27A2B878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A5240-473E-40F4-BD6C-6DCE22FFB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B8371-126B-43DC-94A4-BF8C80820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6949C-0F16-4182-85F4-1BEABFCD5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60C18-B900-4573-B897-F22BA1885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2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2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7149A-0278-4E5D-B17F-5286B778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pl-PL" sz="3200">
                <a:solidFill>
                  <a:schemeClr val="tx1">
                    <a:lumMod val="65000"/>
                    <a:lumOff val="35000"/>
                  </a:schemeClr>
                </a:solidFill>
              </a:rPr>
              <a:t>Augmentacja danych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C9762-0378-434D-A936-3F1418AF2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Weronika Hryniewska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218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5973F4-6690-4230-95FF-B71FB00D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Vanilla GAN</a:t>
            </a:r>
            <a:endParaRPr lang="pl-PL"/>
          </a:p>
        </p:txBody>
      </p:sp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390AF153-85A9-49D9-A2B4-0F4FD5520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4795" t="48438" r="12164" b="16797"/>
          <a:stretch/>
        </p:blipFill>
        <p:spPr>
          <a:xfrm>
            <a:off x="2030361" y="1784858"/>
            <a:ext cx="8936769" cy="4034133"/>
          </a:xfrm>
        </p:spPr>
      </p:pic>
      <p:pic>
        <p:nvPicPr>
          <p:cNvPr id="6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CC838F78-9209-415B-8AD0-51A02BEC8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50" t="17179" r="7322" b="74019"/>
          <a:stretch/>
        </p:blipFill>
        <p:spPr>
          <a:xfrm>
            <a:off x="5685503" y="278065"/>
            <a:ext cx="6294371" cy="1021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AD44CF-B2BC-46C5-B423-64946D836B0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https://www.sciencedirect.com/science/article/abs/pii/S1361841518308430</a:t>
            </a:r>
          </a:p>
        </p:txBody>
      </p:sp>
    </p:spTree>
    <p:extLst>
      <p:ext uri="{BB962C8B-B14F-4D97-AF65-F5344CB8AC3E}">
        <p14:creationId xmlns:p14="http://schemas.microsoft.com/office/powerpoint/2010/main" val="124447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FA62EE-F1C6-4D88-AB50-D12B716F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cs typeface="Calibri Light"/>
              </a:rPr>
              <a:t>Problemy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C15E9F6-E28F-4716-A70F-E254D706E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cs typeface="Calibri"/>
              </a:rPr>
              <a:t>Brak gwarancji równowagi między treningiem G i D</a:t>
            </a:r>
          </a:p>
          <a:p>
            <a:pPr lvl="1"/>
            <a:r>
              <a:rPr lang="pl-PL" dirty="0">
                <a:cs typeface="Calibri"/>
              </a:rPr>
              <a:t>W większości przypadków D jest mocniejsza.</a:t>
            </a:r>
          </a:p>
          <a:p>
            <a:pPr lvl="1"/>
            <a:r>
              <a:rPr lang="pl-PL" dirty="0">
                <a:ea typeface="+mn-lt"/>
                <a:cs typeface="+mn-lt"/>
              </a:rPr>
              <a:t>Gradienty z D zbliżają się do zera, nie dając żadnych wskazówek dla dalszego treningu G</a:t>
            </a:r>
            <a:endParaRPr lang="pl-PL" dirty="0">
              <a:cs typeface="Calibri"/>
            </a:endParaRPr>
          </a:p>
          <a:p>
            <a:r>
              <a:rPr lang="pl-PL" dirty="0">
                <a:cs typeface="Calibri"/>
              </a:rPr>
              <a:t>Generowanie obrazów o wysokiej rozdzielczości</a:t>
            </a:r>
          </a:p>
          <a:p>
            <a:r>
              <a:rPr lang="pl-PL" dirty="0" err="1">
                <a:cs typeface="Calibri"/>
              </a:rPr>
              <a:t>Mode</a:t>
            </a:r>
            <a:r>
              <a:rPr lang="pl-PL" dirty="0">
                <a:cs typeface="Calibri"/>
              </a:rPr>
              <a:t> </a:t>
            </a:r>
            <a:r>
              <a:rPr lang="pl-PL" dirty="0" err="1">
                <a:cs typeface="Calibri"/>
              </a:rPr>
              <a:t>collapse</a:t>
            </a:r>
            <a:endParaRPr lang="pl-PL">
              <a:cs typeface="Calibri"/>
            </a:endParaRPr>
          </a:p>
          <a:p>
            <a:endParaRPr lang="pl-P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50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7">
            <a:extLst>
              <a:ext uri="{FF2B5EF4-FFF2-40B4-BE49-F238E27FC236}">
                <a16:creationId xmlns:a16="http://schemas.microsoft.com/office/drawing/2014/main" id="{093B7CEE-CD3F-4E23-A590-9CB22D247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7726" t="15182" r="16725" b="5401"/>
          <a:stretch/>
        </p:blipFill>
        <p:spPr>
          <a:xfrm>
            <a:off x="2783006" y="445028"/>
            <a:ext cx="6622642" cy="619579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664F1B-A10F-4151-8342-44439B32409F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https://www.sciencedirect.com/science/article/abs/pii/S1361841518308430</a:t>
            </a:r>
          </a:p>
        </p:txBody>
      </p:sp>
    </p:spTree>
    <p:extLst>
      <p:ext uri="{BB962C8B-B14F-4D97-AF65-F5344CB8AC3E}">
        <p14:creationId xmlns:p14="http://schemas.microsoft.com/office/powerpoint/2010/main" val="342512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>
            <a:extLst>
              <a:ext uri="{FF2B5EF4-FFF2-40B4-BE49-F238E27FC236}">
                <a16:creationId xmlns:a16="http://schemas.microsoft.com/office/drawing/2014/main" id="{509FBF1C-C335-420F-845B-A6BC96A40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943" y="257481"/>
            <a:ext cx="11307883" cy="6217625"/>
          </a:xfr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0578732F-55B5-4EDB-A00D-25473EBFD55A}"/>
              </a:ext>
            </a:extLst>
          </p:cNvPr>
          <p:cNvSpPr txBox="1"/>
          <p:nvPr/>
        </p:nvSpPr>
        <p:spPr>
          <a:xfrm>
            <a:off x="-3908" y="6551246"/>
            <a:ext cx="12199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https://blog.insightdatascience.com/automl-for-data-augmentation-e87cf692c366</a:t>
            </a:r>
          </a:p>
        </p:txBody>
      </p:sp>
    </p:spTree>
    <p:extLst>
      <p:ext uri="{BB962C8B-B14F-4D97-AF65-F5344CB8AC3E}">
        <p14:creationId xmlns:p14="http://schemas.microsoft.com/office/powerpoint/2010/main" val="102043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>
            <a:extLst>
              <a:ext uri="{FF2B5EF4-FFF2-40B4-BE49-F238E27FC236}">
                <a16:creationId xmlns:a16="http://schemas.microsoft.com/office/drawing/2014/main" id="{3E74E6DE-4866-4E73-AA68-073864744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81" y="417940"/>
            <a:ext cx="12030807" cy="5769707"/>
          </a:xfr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0F39899A-A987-4D61-A4CE-40ACB8A6EAF5}"/>
              </a:ext>
            </a:extLst>
          </p:cNvPr>
          <p:cNvSpPr txBox="1"/>
          <p:nvPr/>
        </p:nvSpPr>
        <p:spPr>
          <a:xfrm>
            <a:off x="-3908" y="6521938"/>
            <a:ext cx="12199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https://blog.insightdatascience.com/automl-for-data-augmentation-e87cf692c366</a:t>
            </a:r>
          </a:p>
        </p:txBody>
      </p:sp>
    </p:spTree>
    <p:extLst>
      <p:ext uri="{BB962C8B-B14F-4D97-AF65-F5344CB8AC3E}">
        <p14:creationId xmlns:p14="http://schemas.microsoft.com/office/powerpoint/2010/main" val="169887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C50BC7A5-EEF4-45D4-A1CE-BB5352355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865" t="20217" r="16108" b="32491"/>
          <a:stretch/>
        </p:blipFill>
        <p:spPr>
          <a:xfrm>
            <a:off x="1042916" y="319924"/>
            <a:ext cx="10098304" cy="6211778"/>
          </a:xfrm>
        </p:spPr>
      </p:pic>
    </p:spTree>
    <p:extLst>
      <p:ext uri="{BB962C8B-B14F-4D97-AF65-F5344CB8AC3E}">
        <p14:creationId xmlns:p14="http://schemas.microsoft.com/office/powerpoint/2010/main" val="396760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>
            <a:extLst>
              <a:ext uri="{FF2B5EF4-FFF2-40B4-BE49-F238E27FC236}">
                <a16:creationId xmlns:a16="http://schemas.microsoft.com/office/drawing/2014/main" id="{16633429-1133-4636-8D5B-9A705A045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91" y="175785"/>
            <a:ext cx="11200420" cy="6273553"/>
          </a:xfr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C834610C-299C-40E9-94E1-330A40D04A79}"/>
              </a:ext>
            </a:extLst>
          </p:cNvPr>
          <p:cNvSpPr txBox="1"/>
          <p:nvPr/>
        </p:nvSpPr>
        <p:spPr>
          <a:xfrm>
            <a:off x="-3908" y="6521938"/>
            <a:ext cx="12199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https://blog.insightdatascience.com/automl-for-data-augmentation-e87cf692c366</a:t>
            </a:r>
          </a:p>
        </p:txBody>
      </p:sp>
    </p:spTree>
    <p:extLst>
      <p:ext uri="{BB962C8B-B14F-4D97-AF65-F5344CB8AC3E}">
        <p14:creationId xmlns:p14="http://schemas.microsoft.com/office/powerpoint/2010/main" val="202346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>
            <a:extLst>
              <a:ext uri="{FF2B5EF4-FFF2-40B4-BE49-F238E27FC236}">
                <a16:creationId xmlns:a16="http://schemas.microsoft.com/office/drawing/2014/main" id="{5CDC9C70-692A-43B3-8BE4-52BDA0140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311" y="57394"/>
            <a:ext cx="9329377" cy="6441954"/>
          </a:xfr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E18796D-7575-4A78-BC14-FB6088A17CCC}"/>
              </a:ext>
            </a:extLst>
          </p:cNvPr>
          <p:cNvSpPr txBox="1"/>
          <p:nvPr/>
        </p:nvSpPr>
        <p:spPr>
          <a:xfrm>
            <a:off x="-3907" y="6492631"/>
            <a:ext cx="12199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www.researchgate.net/figure/Data-augmentation-using-semantic-preserving-transformation-for-SBIR_fig2_319413978</a:t>
            </a:r>
          </a:p>
        </p:txBody>
      </p:sp>
    </p:spTree>
    <p:extLst>
      <p:ext uri="{BB962C8B-B14F-4D97-AF65-F5344CB8AC3E}">
        <p14:creationId xmlns:p14="http://schemas.microsoft.com/office/powerpoint/2010/main" val="144642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>
            <a:extLst>
              <a:ext uri="{FF2B5EF4-FFF2-40B4-BE49-F238E27FC236}">
                <a16:creationId xmlns:a16="http://schemas.microsoft.com/office/drawing/2014/main" id="{295A20C6-36C0-49E0-BDBE-B135E99D6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1" y="1714317"/>
            <a:ext cx="11878407" cy="3421184"/>
          </a:xfr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2488F04E-BA42-4A73-8248-90CB22F13DF9}"/>
              </a:ext>
            </a:extLst>
          </p:cNvPr>
          <p:cNvSpPr txBox="1"/>
          <p:nvPr/>
        </p:nvSpPr>
        <p:spPr>
          <a:xfrm>
            <a:off x="-3908" y="6492631"/>
            <a:ext cx="12248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https://www.frontiersin.org/articles/10.3389/fncom.2019.00083/full</a:t>
            </a:r>
          </a:p>
        </p:txBody>
      </p:sp>
    </p:spTree>
    <p:extLst>
      <p:ext uri="{BB962C8B-B14F-4D97-AF65-F5344CB8AC3E}">
        <p14:creationId xmlns:p14="http://schemas.microsoft.com/office/powerpoint/2010/main" val="411216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E4598676-76E9-4AA1-892B-CEE7CF4EA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47" y="251950"/>
            <a:ext cx="8004908" cy="2855348"/>
          </a:xfrm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14378C5B-4889-41EC-B1FA-58C96CD6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3" y="3261717"/>
            <a:ext cx="8008815" cy="2855027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96A83DEB-6D80-4000-A354-CE72F0679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49910"/>
            <a:ext cx="3925277" cy="286079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02088C16-8DC8-4114-9E70-41B5A5F04008}"/>
              </a:ext>
            </a:extLst>
          </p:cNvPr>
          <p:cNvSpPr txBox="1"/>
          <p:nvPr/>
        </p:nvSpPr>
        <p:spPr>
          <a:xfrm>
            <a:off x="-3908" y="6492631"/>
            <a:ext cx="12199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www.quantib.com/blog/image-augmentation-how-to-overcome-small-radiology-datasets</a:t>
            </a:r>
          </a:p>
        </p:txBody>
      </p:sp>
      <p:pic>
        <p:nvPicPr>
          <p:cNvPr id="6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6477F9B7-3CED-4479-B150-F1D0E4E99B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92" r="186" b="369"/>
          <a:stretch/>
        </p:blipFill>
        <p:spPr>
          <a:xfrm>
            <a:off x="8186404" y="3280508"/>
            <a:ext cx="3892946" cy="2817468"/>
          </a:xfrm>
          <a:prstGeom prst="rect">
            <a:avLst/>
          </a:prstGeom>
        </p:spPr>
      </p:pic>
      <p:pic>
        <p:nvPicPr>
          <p:cNvPr id="9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F8907FF1-6A3E-4634-ADDE-75C3DBB891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1" t="-627" r="57057" b="80251"/>
          <a:stretch/>
        </p:blipFill>
        <p:spPr>
          <a:xfrm>
            <a:off x="8186404" y="3261717"/>
            <a:ext cx="2456138" cy="57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89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>
            <a:extLst>
              <a:ext uri="{FF2B5EF4-FFF2-40B4-BE49-F238E27FC236}">
                <a16:creationId xmlns:a16="http://schemas.microsoft.com/office/drawing/2014/main" id="{58E4A6A3-5623-4A5E-A282-C8F1D4002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24" y="1244905"/>
            <a:ext cx="11539414" cy="4447930"/>
          </a:xfr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9813475D-AF0C-4958-8AA7-7D224B018263}"/>
              </a:ext>
            </a:extLst>
          </p:cNvPr>
          <p:cNvSpPr txBox="1"/>
          <p:nvPr/>
        </p:nvSpPr>
        <p:spPr>
          <a:xfrm>
            <a:off x="-3908" y="6541476"/>
            <a:ext cx="12199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https://medium.com/@mcr222/data-augmentation-benchmark-for-deep-learning-2db712c6eb3e</a:t>
            </a:r>
          </a:p>
        </p:txBody>
      </p:sp>
    </p:spTree>
    <p:extLst>
      <p:ext uri="{BB962C8B-B14F-4D97-AF65-F5344CB8AC3E}">
        <p14:creationId xmlns:p14="http://schemas.microsoft.com/office/powerpoint/2010/main" val="1582840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155</Words>
  <Application>Microsoft Office PowerPoint</Application>
  <PresentationFormat>Widescreen</PresentationFormat>
  <Paragraphs>21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Office Theme</vt:lpstr>
      <vt:lpstr>Augmentacja danych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Vanilla GAN</vt:lpstr>
      <vt:lpstr>Problemy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Walidacja</dc:title>
  <dc:creator>Weronika Hryniewska</dc:creator>
  <cp:lastModifiedBy>Weronika Hryniewska</cp:lastModifiedBy>
  <cp:revision>551</cp:revision>
  <dcterms:created xsi:type="dcterms:W3CDTF">2021-03-23T08:52:21Z</dcterms:created>
  <dcterms:modified xsi:type="dcterms:W3CDTF">2021-07-05T16:41:38Z</dcterms:modified>
</cp:coreProperties>
</file>